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 id="2147483751" r:id="rId5"/>
  </p:sldMasterIdLst>
  <p:notesMasterIdLst>
    <p:notesMasterId r:id="rId35"/>
  </p:notesMasterIdLst>
  <p:handoutMasterIdLst>
    <p:handoutMasterId r:id="rId36"/>
  </p:handoutMasterIdLst>
  <p:sldIdLst>
    <p:sldId id="256" r:id="rId6"/>
    <p:sldId id="351" r:id="rId7"/>
    <p:sldId id="375" r:id="rId8"/>
    <p:sldId id="2147374807" r:id="rId9"/>
    <p:sldId id="2147374808" r:id="rId10"/>
    <p:sldId id="353" r:id="rId11"/>
    <p:sldId id="356" r:id="rId12"/>
    <p:sldId id="2147374809" r:id="rId13"/>
    <p:sldId id="352" r:id="rId14"/>
    <p:sldId id="2147374810" r:id="rId15"/>
    <p:sldId id="357" r:id="rId16"/>
    <p:sldId id="298" r:id="rId17"/>
    <p:sldId id="355" r:id="rId18"/>
    <p:sldId id="359" r:id="rId19"/>
    <p:sldId id="360" r:id="rId20"/>
    <p:sldId id="361" r:id="rId21"/>
    <p:sldId id="362" r:id="rId22"/>
    <p:sldId id="371" r:id="rId23"/>
    <p:sldId id="372" r:id="rId24"/>
    <p:sldId id="363" r:id="rId25"/>
    <p:sldId id="373" r:id="rId26"/>
    <p:sldId id="364" r:id="rId27"/>
    <p:sldId id="365" r:id="rId28"/>
    <p:sldId id="366" r:id="rId29"/>
    <p:sldId id="367" r:id="rId30"/>
    <p:sldId id="374" r:id="rId31"/>
    <p:sldId id="370" r:id="rId32"/>
    <p:sldId id="369" r:id="rId33"/>
    <p:sldId id="337"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E6"/>
    <a:srgbClr val="E9E6ED"/>
    <a:srgbClr val="F5F5F5"/>
    <a:srgbClr val="23004C"/>
    <a:srgbClr val="FFFFFF"/>
    <a:srgbClr val="F5F3F8"/>
    <a:srgbClr val="FFF3CF"/>
    <a:srgbClr val="FFE6A0"/>
    <a:srgbClr val="FFDA70"/>
    <a:srgbClr val="FFC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800B559-55DF-4324-A70D-7A5FB1BD5379}">
  <a:tblStyle styleId="{F800B559-55DF-4324-A70D-7A5FB1BD5379}" styleName="Sanofi">
    <a:wholeTbl>
      <a:tcTxStyle>
        <a:fontRef idx="minor">
          <a:schemeClr val="dk1"/>
        </a:fontRef>
        <a:schemeClr val="dk1"/>
      </a:tcTxStyle>
      <a:tcStyle>
        <a:tcBdr>
          <a:left>
            <a:ln w="2500" cmpd="sng">
              <a:solidFill>
                <a:schemeClr val="lt2"/>
              </a:solidFill>
            </a:ln>
          </a:left>
          <a:right>
            <a:ln w="2500" cmpd="sng">
              <a:solidFill>
                <a:schemeClr val="lt2"/>
              </a:solidFill>
            </a:ln>
          </a:right>
          <a:top>
            <a:ln w="2500" cmpd="sng">
              <a:solidFill>
                <a:schemeClr val="lt2"/>
              </a:solidFill>
            </a:ln>
          </a:top>
          <a:bottom>
            <a:ln w="2500" cmpd="sng">
              <a:solidFill>
                <a:schemeClr val="lt2"/>
              </a:solidFill>
            </a:ln>
          </a:bottom>
          <a:insideH>
            <a:ln w="2500" cmpd="sng">
              <a:solidFill>
                <a:schemeClr val="lt2"/>
              </a:solidFill>
            </a:ln>
          </a:insideH>
          <a:insideV>
            <a:ln w="2500" cmpd="sng">
              <a:solidFill>
                <a:schemeClr val="lt2"/>
              </a:solidFill>
            </a:ln>
          </a:insideV>
        </a:tcBdr>
        <a:fill>
          <a:solidFill>
            <a:schemeClr val="lt1"/>
          </a:solidFill>
        </a:fill>
      </a:tcStyle>
    </a:wholeTbl>
    <a:band1H>
      <a:tcStyle>
        <a:tcBdr>
          <a:left>
            <a:ln w="2500" cmpd="sng">
              <a:solidFill>
                <a:schemeClr val="lt1"/>
              </a:solidFill>
            </a:ln>
          </a:left>
          <a:right>
            <a:ln w="2500" cmpd="sng">
              <a:solidFill>
                <a:schemeClr val="lt1"/>
              </a:solidFill>
            </a:ln>
          </a:right>
          <a:top>
            <a:ln w="2500" cmpd="sng">
              <a:solidFill>
                <a:schemeClr val="lt1"/>
              </a:solidFill>
            </a:ln>
          </a:top>
          <a:bottom>
            <a:ln w="2500" cmpd="sng">
              <a:solidFill>
                <a:schemeClr val="lt1"/>
              </a:solidFill>
            </a:ln>
          </a:bottom>
          <a:insideH>
            <a:ln w="2500" cmpd="sng">
              <a:solidFill>
                <a:schemeClr val="lt1"/>
              </a:solidFill>
            </a:ln>
          </a:insideH>
          <a:insideV>
            <a:ln w="2500" cmpd="sng">
              <a:solidFill>
                <a:schemeClr val="lt1"/>
              </a:solidFill>
            </a:ln>
          </a:insideV>
        </a:tcBdr>
        <a:fill>
          <a:solidFill>
            <a:schemeClr val="dk2"/>
          </a:solidFill>
        </a:fill>
      </a:tcStyle>
    </a:band1H>
    <a:band2H>
      <a:tcStyle>
        <a:tcBdr/>
      </a:tcStyle>
    </a:band2H>
    <a:band1V>
      <a:tcStyle>
        <a:tcBdr>
          <a:left>
            <a:ln w="2500" cmpd="sng">
              <a:solidFill>
                <a:schemeClr val="lt1"/>
              </a:solidFill>
            </a:ln>
          </a:left>
          <a:right>
            <a:ln w="2500" cmpd="sng">
              <a:solidFill>
                <a:schemeClr val="lt1"/>
              </a:solidFill>
            </a:ln>
          </a:right>
          <a:top>
            <a:ln w="2500" cmpd="sng">
              <a:solidFill>
                <a:schemeClr val="lt1"/>
              </a:solidFill>
            </a:ln>
          </a:top>
          <a:bottom>
            <a:ln w="2500" cmpd="sng">
              <a:solidFill>
                <a:schemeClr val="lt1"/>
              </a:solidFill>
            </a:ln>
          </a:bottom>
          <a:insideH>
            <a:ln w="2500" cmpd="sng">
              <a:solidFill>
                <a:schemeClr val="lt1"/>
              </a:solidFill>
            </a:ln>
          </a:insideH>
          <a:insideV>
            <a:ln w="2500" cmpd="sng">
              <a:solidFill>
                <a:schemeClr val="lt1"/>
              </a:solidFill>
            </a:ln>
          </a:insideV>
        </a:tcBdr>
        <a:fill>
          <a:solidFill>
            <a:schemeClr val="dk2"/>
          </a:solidFill>
        </a:fill>
      </a:tcStyle>
    </a:band1V>
    <a:band2V>
      <a:tcStyle>
        <a:tcBdr/>
      </a:tcStyle>
    </a:band2V>
    <a:lastCol>
      <a:tcTxStyle b="off">
        <a:fontRef idx="minor">
          <a:schemeClr val="dk1"/>
        </a:fontRef>
        <a:schemeClr val="dk1"/>
      </a:tcTxStyle>
      <a:tcStyle>
        <a:tcBdr/>
        <a:fill>
          <a:solidFill>
            <a:schemeClr val="dk2"/>
          </a:solidFill>
        </a:fill>
      </a:tcStyle>
    </a:lastCol>
    <a:firstCol>
      <a:tcTxStyle b="off">
        <a:fontRef idx="minor">
          <a:schemeClr val="dk1"/>
        </a:fontRef>
        <a:schemeClr val="dk1"/>
      </a:tcTxStyle>
      <a:tcStyle>
        <a:tcBdr/>
        <a:fill>
          <a:solidFill>
            <a:schemeClr val="dk2"/>
          </a:solidFill>
        </a:fill>
      </a:tcStyle>
    </a:firstCol>
    <a:lastRow>
      <a:tcTxStyle b="on">
        <a:fontRef idx="major">
          <a:schemeClr val="dk1"/>
        </a:fontRef>
        <a:schemeClr val="dk1"/>
      </a:tcTxStyle>
      <a:tcStyle>
        <a:tcBdr/>
        <a:fill>
          <a:solidFill>
            <a:schemeClr val="dk2"/>
          </a:solidFill>
        </a:fill>
      </a:tcStyle>
    </a:lastRow>
    <a:firstRow>
      <a:tcTxStyle b="off">
        <a:fontRef idx="major">
          <a:schemeClr val="lt2"/>
        </a:fontRef>
        <a:schemeClr val="lt2"/>
      </a:tcTxStyle>
      <a:tcStyle>
        <a:tcBdr>
          <a:bottom>
            <a:ln w="36000" cmpd="sng">
              <a:solidFill>
                <a:schemeClr val="accent2"/>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lt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57" autoAdjust="0"/>
  </p:normalViewPr>
  <p:slideViewPr>
    <p:cSldViewPr snapToGrid="0">
      <p:cViewPr varScale="1">
        <p:scale>
          <a:sx n="95" d="100"/>
          <a:sy n="95" d="100"/>
        </p:scale>
        <p:origin x="704" y="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196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 Huan /CN" userId="2208ef81-d858-4bee-b2d8-615ff6e1cd95" providerId="ADAL" clId="{2A19DD2B-4464-4325-AC4D-80896E73EAF7}"/>
    <pc:docChg chg="undo redo custSel mod addSld delSld modSld sldOrd modMainMaster">
      <pc:chgData name="Lu, Huan /CN" userId="2208ef81-d858-4bee-b2d8-615ff6e1cd95" providerId="ADAL" clId="{2A19DD2B-4464-4325-AC4D-80896E73EAF7}" dt="2024-03-26T08:20:27.455" v="7027" actId="20577"/>
      <pc:docMkLst>
        <pc:docMk/>
      </pc:docMkLst>
      <pc:sldChg chg="delSp mod">
        <pc:chgData name="Lu, Huan /CN" userId="2208ef81-d858-4bee-b2d8-615ff6e1cd95" providerId="ADAL" clId="{2A19DD2B-4464-4325-AC4D-80896E73EAF7}" dt="2024-03-18T06:34:01.610" v="425" actId="478"/>
        <pc:sldMkLst>
          <pc:docMk/>
          <pc:sldMk cId="1641384357" sldId="256"/>
        </pc:sldMkLst>
        <pc:spChg chg="del">
          <ac:chgData name="Lu, Huan /CN" userId="2208ef81-d858-4bee-b2d8-615ff6e1cd95" providerId="ADAL" clId="{2A19DD2B-4464-4325-AC4D-80896E73EAF7}" dt="2024-03-18T06:34:00.079" v="424" actId="478"/>
          <ac:spMkLst>
            <pc:docMk/>
            <pc:sldMk cId="1641384357" sldId="256"/>
            <ac:spMk id="2" creationId="{8667B56D-2E41-97E2-8A39-F992444B3C42}"/>
          </ac:spMkLst>
        </pc:spChg>
        <pc:spChg chg="del">
          <ac:chgData name="Lu, Huan /CN" userId="2208ef81-d858-4bee-b2d8-615ff6e1cd95" providerId="ADAL" clId="{2A19DD2B-4464-4325-AC4D-80896E73EAF7}" dt="2024-03-18T06:34:01.610" v="425" actId="478"/>
          <ac:spMkLst>
            <pc:docMk/>
            <pc:sldMk cId="1641384357" sldId="256"/>
            <ac:spMk id="3" creationId="{87DFD21F-F60D-B262-2A55-6B7AF40D5D6C}"/>
          </ac:spMkLst>
        </pc:spChg>
        <pc:spChg chg="del">
          <ac:chgData name="Lu, Huan /CN" userId="2208ef81-d858-4bee-b2d8-615ff6e1cd95" providerId="ADAL" clId="{2A19DD2B-4464-4325-AC4D-80896E73EAF7}" dt="2024-03-18T06:34:00.079" v="424" actId="478"/>
          <ac:spMkLst>
            <pc:docMk/>
            <pc:sldMk cId="1641384357" sldId="256"/>
            <ac:spMk id="5" creationId="{4EB76BCF-6D78-9627-5973-72A459F9D203}"/>
          </ac:spMkLst>
        </pc:spChg>
      </pc:sldChg>
      <pc:sldChg chg="del">
        <pc:chgData name="Lu, Huan /CN" userId="2208ef81-d858-4bee-b2d8-615ff6e1cd95" providerId="ADAL" clId="{2A19DD2B-4464-4325-AC4D-80896E73EAF7}" dt="2024-03-18T06:17:26.092" v="6" actId="47"/>
        <pc:sldMkLst>
          <pc:docMk/>
          <pc:sldMk cId="2673045966" sldId="269"/>
        </pc:sldMkLst>
      </pc:sldChg>
      <pc:sldChg chg="del">
        <pc:chgData name="Lu, Huan /CN" userId="2208ef81-d858-4bee-b2d8-615ff6e1cd95" providerId="ADAL" clId="{2A19DD2B-4464-4325-AC4D-80896E73EAF7}" dt="2024-03-18T06:16:54.290" v="0" actId="47"/>
        <pc:sldMkLst>
          <pc:docMk/>
          <pc:sldMk cId="3326517187" sldId="272"/>
        </pc:sldMkLst>
      </pc:sldChg>
      <pc:sldChg chg="del">
        <pc:chgData name="Lu, Huan /CN" userId="2208ef81-d858-4bee-b2d8-615ff6e1cd95" providerId="ADAL" clId="{2A19DD2B-4464-4325-AC4D-80896E73EAF7}" dt="2024-03-18T06:16:56.088" v="1" actId="47"/>
        <pc:sldMkLst>
          <pc:docMk/>
          <pc:sldMk cId="3746507029" sldId="274"/>
        </pc:sldMkLst>
      </pc:sldChg>
      <pc:sldChg chg="addSp delSp modSp mod">
        <pc:chgData name="Lu, Huan /CN" userId="2208ef81-d858-4bee-b2d8-615ff6e1cd95" providerId="ADAL" clId="{2A19DD2B-4464-4325-AC4D-80896E73EAF7}" dt="2024-03-25T09:49:25.793" v="6481" actId="20577"/>
        <pc:sldMkLst>
          <pc:docMk/>
          <pc:sldMk cId="1625583683" sldId="298"/>
        </pc:sldMkLst>
        <pc:spChg chg="add mod ord">
          <ac:chgData name="Lu, Huan /CN" userId="2208ef81-d858-4bee-b2d8-615ff6e1cd95" providerId="ADAL" clId="{2A19DD2B-4464-4325-AC4D-80896E73EAF7}" dt="2024-03-25T08:55:14.752" v="6161" actId="14100"/>
          <ac:spMkLst>
            <pc:docMk/>
            <pc:sldMk cId="1625583683" sldId="298"/>
            <ac:spMk id="2" creationId="{131AD1FB-56B5-40CE-A74E-1FF26B3F6A14}"/>
          </ac:spMkLst>
        </pc:spChg>
        <pc:spChg chg="add mod">
          <ac:chgData name="Lu, Huan /CN" userId="2208ef81-d858-4bee-b2d8-615ff6e1cd95" providerId="ADAL" clId="{2A19DD2B-4464-4325-AC4D-80896E73EAF7}" dt="2024-03-25T09:49:25.793" v="6481" actId="20577"/>
          <ac:spMkLst>
            <pc:docMk/>
            <pc:sldMk cId="1625583683" sldId="298"/>
            <ac:spMk id="3" creationId="{6537A489-52AF-C132-D1CC-7527081366ED}"/>
          </ac:spMkLst>
        </pc:spChg>
        <pc:spChg chg="add del mod">
          <ac:chgData name="Lu, Huan /CN" userId="2208ef81-d858-4bee-b2d8-615ff6e1cd95" providerId="ADAL" clId="{2A19DD2B-4464-4325-AC4D-80896E73EAF7}" dt="2024-03-20T09:23:27.987" v="3696" actId="478"/>
          <ac:spMkLst>
            <pc:docMk/>
            <pc:sldMk cId="1625583683" sldId="298"/>
            <ac:spMk id="3" creationId="{AF70CBD2-B301-8A72-2E31-FF5C1D57CB37}"/>
          </ac:spMkLst>
        </pc:spChg>
        <pc:spChg chg="del mod">
          <ac:chgData name="Lu, Huan /CN" userId="2208ef81-d858-4bee-b2d8-615ff6e1cd95" providerId="ADAL" clId="{2A19DD2B-4464-4325-AC4D-80896E73EAF7}" dt="2024-03-20T09:23:26.988" v="3695" actId="478"/>
          <ac:spMkLst>
            <pc:docMk/>
            <pc:sldMk cId="1625583683" sldId="298"/>
            <ac:spMk id="4" creationId="{C5493FFE-6F94-5E42-9D82-E4229B299DEE}"/>
          </ac:spMkLst>
        </pc:spChg>
        <pc:spChg chg="add del mod">
          <ac:chgData name="Lu, Huan /CN" userId="2208ef81-d858-4bee-b2d8-615ff6e1cd95" providerId="ADAL" clId="{2A19DD2B-4464-4325-AC4D-80896E73EAF7}" dt="2024-03-21T09:24:02.414" v="5157" actId="208"/>
          <ac:spMkLst>
            <pc:docMk/>
            <pc:sldMk cId="1625583683" sldId="298"/>
            <ac:spMk id="7" creationId="{A7FB8AD0-D3C2-7546-BD94-81EE15B85AAF}"/>
          </ac:spMkLst>
        </pc:spChg>
        <pc:spChg chg="add del">
          <ac:chgData name="Lu, Huan /CN" userId="2208ef81-d858-4bee-b2d8-615ff6e1cd95" providerId="ADAL" clId="{2A19DD2B-4464-4325-AC4D-80896E73EAF7}" dt="2024-03-21T02:43:12.957" v="4331" actId="22"/>
          <ac:spMkLst>
            <pc:docMk/>
            <pc:sldMk cId="1625583683" sldId="298"/>
            <ac:spMk id="8" creationId="{8924D785-0BFC-B056-8DFD-FB5EF25C3618}"/>
          </ac:spMkLst>
        </pc:spChg>
        <pc:spChg chg="add del">
          <ac:chgData name="Lu, Huan /CN" userId="2208ef81-d858-4bee-b2d8-615ff6e1cd95" providerId="ADAL" clId="{2A19DD2B-4464-4325-AC4D-80896E73EAF7}" dt="2024-03-21T02:43:15.488" v="4333" actId="22"/>
          <ac:spMkLst>
            <pc:docMk/>
            <pc:sldMk cId="1625583683" sldId="298"/>
            <ac:spMk id="10" creationId="{01968579-2E8B-83A5-C77E-9CC98BDB21ED}"/>
          </ac:spMkLst>
        </pc:spChg>
        <pc:spChg chg="add del">
          <ac:chgData name="Lu, Huan /CN" userId="2208ef81-d858-4bee-b2d8-615ff6e1cd95" providerId="ADAL" clId="{2A19DD2B-4464-4325-AC4D-80896E73EAF7}" dt="2024-03-21T02:43:17.763" v="4335" actId="22"/>
          <ac:spMkLst>
            <pc:docMk/>
            <pc:sldMk cId="1625583683" sldId="298"/>
            <ac:spMk id="12" creationId="{9602F976-89CD-576E-C828-390655336152}"/>
          </ac:spMkLst>
        </pc:spChg>
        <pc:spChg chg="mod">
          <ac:chgData name="Lu, Huan /CN" userId="2208ef81-d858-4bee-b2d8-615ff6e1cd95" providerId="ADAL" clId="{2A19DD2B-4464-4325-AC4D-80896E73EAF7}" dt="2024-03-21T09:24:07.524" v="5158" actId="208"/>
          <ac:spMkLst>
            <pc:docMk/>
            <pc:sldMk cId="1625583683" sldId="298"/>
            <ac:spMk id="14" creationId="{6F6FA723-C5B3-2F4B-BF87-AB84E5F8ED1F}"/>
          </ac:spMkLst>
        </pc:spChg>
        <pc:spChg chg="mod">
          <ac:chgData name="Lu, Huan /CN" userId="2208ef81-d858-4bee-b2d8-615ff6e1cd95" providerId="ADAL" clId="{2A19DD2B-4464-4325-AC4D-80896E73EAF7}" dt="2024-03-21T09:24:07.524" v="5158" actId="208"/>
          <ac:spMkLst>
            <pc:docMk/>
            <pc:sldMk cId="1625583683" sldId="298"/>
            <ac:spMk id="15" creationId="{4041B3CE-8ED4-3347-AC13-FE1EEDC413F3}"/>
          </ac:spMkLst>
        </pc:spChg>
        <pc:spChg chg="mod">
          <ac:chgData name="Lu, Huan /CN" userId="2208ef81-d858-4bee-b2d8-615ff6e1cd95" providerId="ADAL" clId="{2A19DD2B-4464-4325-AC4D-80896E73EAF7}" dt="2024-03-21T09:24:07.524" v="5158" actId="208"/>
          <ac:spMkLst>
            <pc:docMk/>
            <pc:sldMk cId="1625583683" sldId="298"/>
            <ac:spMk id="16" creationId="{296A4DE3-ADC8-9241-9654-4D510B980848}"/>
          </ac:spMkLst>
        </pc:spChg>
        <pc:spChg chg="mod">
          <ac:chgData name="Lu, Huan /CN" userId="2208ef81-d858-4bee-b2d8-615ff6e1cd95" providerId="ADAL" clId="{2A19DD2B-4464-4325-AC4D-80896E73EAF7}" dt="2024-03-21T09:24:07.524" v="5158" actId="208"/>
          <ac:spMkLst>
            <pc:docMk/>
            <pc:sldMk cId="1625583683" sldId="298"/>
            <ac:spMk id="17" creationId="{5461026A-112C-5242-AA3E-01B8038FD2E5}"/>
          </ac:spMkLst>
        </pc:spChg>
        <pc:spChg chg="mod ord">
          <ac:chgData name="Lu, Huan /CN" userId="2208ef81-d858-4bee-b2d8-615ff6e1cd95" providerId="ADAL" clId="{2A19DD2B-4464-4325-AC4D-80896E73EAF7}" dt="2024-03-21T06:03:17.454" v="4703" actId="20577"/>
          <ac:spMkLst>
            <pc:docMk/>
            <pc:sldMk cId="1625583683" sldId="298"/>
            <ac:spMk id="18" creationId="{80E4862D-12D9-2C42-A47E-1106E8048281}"/>
          </ac:spMkLst>
        </pc:spChg>
        <pc:spChg chg="mod">
          <ac:chgData name="Lu, Huan /CN" userId="2208ef81-d858-4bee-b2d8-615ff6e1cd95" providerId="ADAL" clId="{2A19DD2B-4464-4325-AC4D-80896E73EAF7}" dt="2024-03-25T07:20:40.088" v="5384" actId="13926"/>
          <ac:spMkLst>
            <pc:docMk/>
            <pc:sldMk cId="1625583683" sldId="298"/>
            <ac:spMk id="19" creationId="{2D7246E8-71CC-D042-8573-95393C628383}"/>
          </ac:spMkLst>
        </pc:spChg>
        <pc:spChg chg="add del">
          <ac:chgData name="Lu, Huan /CN" userId="2208ef81-d858-4bee-b2d8-615ff6e1cd95" providerId="ADAL" clId="{2A19DD2B-4464-4325-AC4D-80896E73EAF7}" dt="2024-03-21T02:43:31.455" v="4337" actId="22"/>
          <ac:spMkLst>
            <pc:docMk/>
            <pc:sldMk cId="1625583683" sldId="298"/>
            <ac:spMk id="20" creationId="{50DAE942-A796-D046-FD21-FB20F0778D82}"/>
          </ac:spMkLst>
        </pc:spChg>
        <pc:spChg chg="add del mod ord">
          <ac:chgData name="Lu, Huan /CN" userId="2208ef81-d858-4bee-b2d8-615ff6e1cd95" providerId="ADAL" clId="{2A19DD2B-4464-4325-AC4D-80896E73EAF7}" dt="2024-03-21T02:45:45.847" v="4381" actId="478"/>
          <ac:spMkLst>
            <pc:docMk/>
            <pc:sldMk cId="1625583683" sldId="298"/>
            <ac:spMk id="23" creationId="{694E8BB6-8E75-ECCF-8CAB-31B0A2CEB854}"/>
          </ac:spMkLst>
        </pc:spChg>
        <pc:spChg chg="add del mod">
          <ac:chgData name="Lu, Huan /CN" userId="2208ef81-d858-4bee-b2d8-615ff6e1cd95" providerId="ADAL" clId="{2A19DD2B-4464-4325-AC4D-80896E73EAF7}" dt="2024-03-21T03:00:40.190" v="4450" actId="21"/>
          <ac:spMkLst>
            <pc:docMk/>
            <pc:sldMk cId="1625583683" sldId="298"/>
            <ac:spMk id="27" creationId="{6D0D537F-096A-20F0-4064-406B25566492}"/>
          </ac:spMkLst>
        </pc:spChg>
        <pc:spChg chg="mod">
          <ac:chgData name="Lu, Huan /CN" userId="2208ef81-d858-4bee-b2d8-615ff6e1cd95" providerId="ADAL" clId="{2A19DD2B-4464-4325-AC4D-80896E73EAF7}" dt="2024-03-21T02:50:01.268" v="4388" actId="20577"/>
          <ac:spMkLst>
            <pc:docMk/>
            <pc:sldMk cId="1625583683" sldId="298"/>
            <ac:spMk id="30" creationId="{875F1A65-D6A2-2053-7BC8-4DB6D957A21A}"/>
          </ac:spMkLst>
        </pc:spChg>
        <pc:spChg chg="mod">
          <ac:chgData name="Lu, Huan /CN" userId="2208ef81-d858-4bee-b2d8-615ff6e1cd95" providerId="ADAL" clId="{2A19DD2B-4464-4325-AC4D-80896E73EAF7}" dt="2024-03-21T02:49:54.515" v="4386" actId="20577"/>
          <ac:spMkLst>
            <pc:docMk/>
            <pc:sldMk cId="1625583683" sldId="298"/>
            <ac:spMk id="31" creationId="{6DA3F7B6-4E08-249E-1B7B-F676556A866B}"/>
          </ac:spMkLst>
        </pc:spChg>
        <pc:spChg chg="mod">
          <ac:chgData name="Lu, Huan /CN" userId="2208ef81-d858-4bee-b2d8-615ff6e1cd95" providerId="ADAL" clId="{2A19DD2B-4464-4325-AC4D-80896E73EAF7}" dt="2024-03-20T09:23:21.383" v="3693" actId="2711"/>
          <ac:spMkLst>
            <pc:docMk/>
            <pc:sldMk cId="1625583683" sldId="298"/>
            <ac:spMk id="32" creationId="{FD9B4D02-418A-3111-DC90-959BC4BE086D}"/>
          </ac:spMkLst>
        </pc:spChg>
        <pc:spChg chg="mod">
          <ac:chgData name="Lu, Huan /CN" userId="2208ef81-d858-4bee-b2d8-615ff6e1cd95" providerId="ADAL" clId="{2A19DD2B-4464-4325-AC4D-80896E73EAF7}" dt="2024-03-21T03:27:22.015" v="4684" actId="1076"/>
          <ac:spMkLst>
            <pc:docMk/>
            <pc:sldMk cId="1625583683" sldId="298"/>
            <ac:spMk id="51" creationId="{39C23418-146E-7CFF-A071-A6BFA997606A}"/>
          </ac:spMkLst>
        </pc:spChg>
        <pc:spChg chg="mod">
          <ac:chgData name="Lu, Huan /CN" userId="2208ef81-d858-4bee-b2d8-615ff6e1cd95" providerId="ADAL" clId="{2A19DD2B-4464-4325-AC4D-80896E73EAF7}" dt="2024-03-21T03:27:44.237" v="4686" actId="1076"/>
          <ac:spMkLst>
            <pc:docMk/>
            <pc:sldMk cId="1625583683" sldId="298"/>
            <ac:spMk id="54" creationId="{2916FE2E-FCF5-CE4E-0145-4AB5D84700F6}"/>
          </ac:spMkLst>
        </pc:spChg>
        <pc:spChg chg="mod">
          <ac:chgData name="Lu, Huan /CN" userId="2208ef81-d858-4bee-b2d8-615ff6e1cd95" providerId="ADAL" clId="{2A19DD2B-4464-4325-AC4D-80896E73EAF7}" dt="2024-03-21T03:27:03.730" v="4682" actId="1076"/>
          <ac:spMkLst>
            <pc:docMk/>
            <pc:sldMk cId="1625583683" sldId="298"/>
            <ac:spMk id="57" creationId="{41395449-24F7-73D2-1B99-C76E51E701C0}"/>
          </ac:spMkLst>
        </pc:spChg>
        <pc:spChg chg="mod">
          <ac:chgData name="Lu, Huan /CN" userId="2208ef81-d858-4bee-b2d8-615ff6e1cd95" providerId="ADAL" clId="{2A19DD2B-4464-4325-AC4D-80896E73EAF7}" dt="2024-03-25T08:37:56.756" v="5976" actId="20577"/>
          <ac:spMkLst>
            <pc:docMk/>
            <pc:sldMk cId="1625583683" sldId="298"/>
            <ac:spMk id="86" creationId="{C0B9B8BB-E64C-4326-B2E9-71E9D840CF38}"/>
          </ac:spMkLst>
        </pc:spChg>
        <pc:picChg chg="add del mod">
          <ac:chgData name="Lu, Huan /CN" userId="2208ef81-d858-4bee-b2d8-615ff6e1cd95" providerId="ADAL" clId="{2A19DD2B-4464-4325-AC4D-80896E73EAF7}" dt="2024-03-21T02:42:48.172" v="4327" actId="478"/>
          <ac:picMkLst>
            <pc:docMk/>
            <pc:sldMk cId="1625583683" sldId="298"/>
            <ac:picMk id="3" creationId="{2A5C3DB4-5EDE-9F4D-5304-5C758C763FE6}"/>
          </ac:picMkLst>
        </pc:picChg>
        <pc:picChg chg="add del">
          <ac:chgData name="Lu, Huan /CN" userId="2208ef81-d858-4bee-b2d8-615ff6e1cd95" providerId="ADAL" clId="{2A19DD2B-4464-4325-AC4D-80896E73EAF7}" dt="2024-03-21T02:43:01.917" v="4329" actId="478"/>
          <ac:picMkLst>
            <pc:docMk/>
            <pc:sldMk cId="1625583683" sldId="298"/>
            <ac:picMk id="5" creationId="{6ACB850D-0FF2-39F8-A2E4-B8759700592A}"/>
          </ac:picMkLst>
        </pc:picChg>
        <pc:picChg chg="add del mod">
          <ac:chgData name="Lu, Huan /CN" userId="2208ef81-d858-4bee-b2d8-615ff6e1cd95" providerId="ADAL" clId="{2A19DD2B-4464-4325-AC4D-80896E73EAF7}" dt="2024-03-21T02:45:45.529" v="4380" actId="478"/>
          <ac:picMkLst>
            <pc:docMk/>
            <pc:sldMk cId="1625583683" sldId="298"/>
            <ac:picMk id="22" creationId="{0855C48B-5256-8C36-A87F-F89F7ED6C264}"/>
          </ac:picMkLst>
        </pc:picChg>
        <pc:picChg chg="add del mod">
          <ac:chgData name="Lu, Huan /CN" userId="2208ef81-d858-4bee-b2d8-615ff6e1cd95" providerId="ADAL" clId="{2A19DD2B-4464-4325-AC4D-80896E73EAF7}" dt="2024-03-25T08:51:27.673" v="6001" actId="1076"/>
          <ac:picMkLst>
            <pc:docMk/>
            <pc:sldMk cId="1625583683" sldId="298"/>
            <ac:picMk id="25" creationId="{1D49AD84-6AD7-AB91-F337-7ACBD905724F}"/>
          </ac:picMkLst>
        </pc:picChg>
      </pc:sldChg>
      <pc:sldChg chg="delSp modSp mod ord">
        <pc:chgData name="Lu, Huan /CN" userId="2208ef81-d858-4bee-b2d8-615ff6e1cd95" providerId="ADAL" clId="{2A19DD2B-4464-4325-AC4D-80896E73EAF7}" dt="2024-03-21T06:53:34.720" v="4848"/>
        <pc:sldMkLst>
          <pc:docMk/>
          <pc:sldMk cId="2875323488" sldId="337"/>
        </pc:sldMkLst>
        <pc:spChg chg="mod">
          <ac:chgData name="Lu, Huan /CN" userId="2208ef81-d858-4bee-b2d8-615ff6e1cd95" providerId="ADAL" clId="{2A19DD2B-4464-4325-AC4D-80896E73EAF7}" dt="2024-03-18T06:33:06.136" v="423" actId="2711"/>
          <ac:spMkLst>
            <pc:docMk/>
            <pc:sldMk cId="2875323488" sldId="337"/>
            <ac:spMk id="2" creationId="{039CB56C-FC45-9741-8C41-55AE36131F00}"/>
          </ac:spMkLst>
        </pc:spChg>
        <pc:spChg chg="mod">
          <ac:chgData name="Lu, Huan /CN" userId="2208ef81-d858-4bee-b2d8-615ff6e1cd95" providerId="ADAL" clId="{2A19DD2B-4464-4325-AC4D-80896E73EAF7}" dt="2024-03-18T06:22:40.585" v="15" actId="2711"/>
          <ac:spMkLst>
            <pc:docMk/>
            <pc:sldMk cId="2875323488" sldId="337"/>
            <ac:spMk id="3" creationId="{B3A44A9D-7EE4-7030-97CF-DFCA8E8CB186}"/>
          </ac:spMkLst>
        </pc:spChg>
        <pc:spChg chg="mod">
          <ac:chgData name="Lu, Huan /CN" userId="2208ef81-d858-4bee-b2d8-615ff6e1cd95" providerId="ADAL" clId="{2A19DD2B-4464-4325-AC4D-80896E73EAF7}" dt="2024-03-18T06:22:40.585" v="15" actId="2711"/>
          <ac:spMkLst>
            <pc:docMk/>
            <pc:sldMk cId="2875323488" sldId="337"/>
            <ac:spMk id="6" creationId="{40EC87DB-E2EF-4B82-7721-4DBE84EC53F9}"/>
          </ac:spMkLst>
        </pc:spChg>
        <pc:spChg chg="del mod">
          <ac:chgData name="Lu, Huan /CN" userId="2208ef81-d858-4bee-b2d8-615ff6e1cd95" providerId="ADAL" clId="{2A19DD2B-4464-4325-AC4D-80896E73EAF7}" dt="2024-03-18T06:34:12.455" v="429" actId="478"/>
          <ac:spMkLst>
            <pc:docMk/>
            <pc:sldMk cId="2875323488" sldId="337"/>
            <ac:spMk id="7" creationId="{2E7058E4-5285-2BA8-3052-349929ED23DF}"/>
          </ac:spMkLst>
        </pc:spChg>
        <pc:spChg chg="del mod">
          <ac:chgData name="Lu, Huan /CN" userId="2208ef81-d858-4bee-b2d8-615ff6e1cd95" providerId="ADAL" clId="{2A19DD2B-4464-4325-AC4D-80896E73EAF7}" dt="2024-03-18T06:34:11.273" v="428" actId="478"/>
          <ac:spMkLst>
            <pc:docMk/>
            <pc:sldMk cId="2875323488" sldId="337"/>
            <ac:spMk id="8" creationId="{8D791B94-3845-B8B6-316D-55BE1167F86C}"/>
          </ac:spMkLst>
        </pc:spChg>
        <pc:spChg chg="del mod">
          <ac:chgData name="Lu, Huan /CN" userId="2208ef81-d858-4bee-b2d8-615ff6e1cd95" providerId="ADAL" clId="{2A19DD2B-4464-4325-AC4D-80896E73EAF7}" dt="2024-03-18T06:34:13.400" v="430" actId="478"/>
          <ac:spMkLst>
            <pc:docMk/>
            <pc:sldMk cId="2875323488" sldId="337"/>
            <ac:spMk id="9" creationId="{72FFE0E5-343D-E6F4-4CF7-E56A7B11B51E}"/>
          </ac:spMkLst>
        </pc:spChg>
      </pc:sldChg>
      <pc:sldChg chg="del">
        <pc:chgData name="Lu, Huan /CN" userId="2208ef81-d858-4bee-b2d8-615ff6e1cd95" providerId="ADAL" clId="{2A19DD2B-4464-4325-AC4D-80896E73EAF7}" dt="2024-03-18T06:17:23.887" v="4" actId="47"/>
        <pc:sldMkLst>
          <pc:docMk/>
          <pc:sldMk cId="2992569620" sldId="339"/>
        </pc:sldMkLst>
      </pc:sldChg>
      <pc:sldChg chg="addSp delSp modSp mod ord modTransition delAnim modAnim">
        <pc:chgData name="Lu, Huan /CN" userId="2208ef81-d858-4bee-b2d8-615ff6e1cd95" providerId="ADAL" clId="{2A19DD2B-4464-4325-AC4D-80896E73EAF7}" dt="2024-03-26T05:38:09.989" v="6541" actId="113"/>
        <pc:sldMkLst>
          <pc:docMk/>
          <pc:sldMk cId="4196582504" sldId="351"/>
        </pc:sldMkLst>
        <pc:spChg chg="mod">
          <ac:chgData name="Lu, Huan /CN" userId="2208ef81-d858-4bee-b2d8-615ff6e1cd95" providerId="ADAL" clId="{2A19DD2B-4464-4325-AC4D-80896E73EAF7}" dt="2024-03-18T06:26:21.709" v="298" actId="20577"/>
          <ac:spMkLst>
            <pc:docMk/>
            <pc:sldMk cId="4196582504" sldId="351"/>
            <ac:spMk id="2" creationId="{0A76CD7F-BFA0-46EA-B1B6-4880D38608BD}"/>
          </ac:spMkLst>
        </pc:spChg>
        <pc:spChg chg="del mod">
          <ac:chgData name="Lu, Huan /CN" userId="2208ef81-d858-4bee-b2d8-615ff6e1cd95" providerId="ADAL" clId="{2A19DD2B-4464-4325-AC4D-80896E73EAF7}" dt="2024-03-18T06:34:04.635" v="426" actId="478"/>
          <ac:spMkLst>
            <pc:docMk/>
            <pc:sldMk cId="4196582504" sldId="351"/>
            <ac:spMk id="3" creationId="{27FB40F7-662B-4055-92DB-33DE2D604CD9}"/>
          </ac:spMkLst>
        </pc:spChg>
        <pc:spChg chg="mod">
          <ac:chgData name="Lu, Huan /CN" userId="2208ef81-d858-4bee-b2d8-615ff6e1cd95" providerId="ADAL" clId="{2A19DD2B-4464-4325-AC4D-80896E73EAF7}" dt="2024-03-18T06:30:33.889" v="415" actId="404"/>
          <ac:spMkLst>
            <pc:docMk/>
            <pc:sldMk cId="4196582504" sldId="351"/>
            <ac:spMk id="4" creationId="{E13443D8-931A-E712-015F-7B495DD3A7AB}"/>
          </ac:spMkLst>
        </pc:spChg>
        <pc:spChg chg="del mod">
          <ac:chgData name="Lu, Huan /CN" userId="2208ef81-d858-4bee-b2d8-615ff6e1cd95" providerId="ADAL" clId="{2A19DD2B-4464-4325-AC4D-80896E73EAF7}" dt="2024-03-18T06:34:07.425" v="427" actId="478"/>
          <ac:spMkLst>
            <pc:docMk/>
            <pc:sldMk cId="4196582504" sldId="351"/>
            <ac:spMk id="5" creationId="{4163236F-3593-B8D0-7B11-5D7BB5FE3726}"/>
          </ac:spMkLst>
        </pc:spChg>
        <pc:spChg chg="add del mod">
          <ac:chgData name="Lu, Huan /CN" userId="2208ef81-d858-4bee-b2d8-615ff6e1cd95" providerId="ADAL" clId="{2A19DD2B-4464-4325-AC4D-80896E73EAF7}" dt="2024-03-18T06:23:43.893" v="127" actId="478"/>
          <ac:spMkLst>
            <pc:docMk/>
            <pc:sldMk cId="4196582504" sldId="351"/>
            <ac:spMk id="7" creationId="{BAC3E146-D732-8401-A7B3-F6C7DA5E6838}"/>
          </ac:spMkLst>
        </pc:spChg>
        <pc:spChg chg="del mod">
          <ac:chgData name="Lu, Huan /CN" userId="2208ef81-d858-4bee-b2d8-615ff6e1cd95" providerId="ADAL" clId="{2A19DD2B-4464-4325-AC4D-80896E73EAF7}" dt="2024-03-18T06:23:40.732" v="126" actId="478"/>
          <ac:spMkLst>
            <pc:docMk/>
            <pc:sldMk cId="4196582504" sldId="351"/>
            <ac:spMk id="8" creationId="{CFEDC4C9-B77D-0F94-E519-F39A7F9350B9}"/>
          </ac:spMkLst>
        </pc:spChg>
        <pc:spChg chg="mod">
          <ac:chgData name="Lu, Huan /CN" userId="2208ef81-d858-4bee-b2d8-615ff6e1cd95" providerId="ADAL" clId="{2A19DD2B-4464-4325-AC4D-80896E73EAF7}" dt="2024-03-20T08:56:45.936" v="3582" actId="20577"/>
          <ac:spMkLst>
            <pc:docMk/>
            <pc:sldMk cId="4196582504" sldId="351"/>
            <ac:spMk id="9" creationId="{A7CC898E-7245-4AB8-3970-F7111C33EA8F}"/>
          </ac:spMkLst>
        </pc:spChg>
        <pc:spChg chg="add del mod">
          <ac:chgData name="Lu, Huan /CN" userId="2208ef81-d858-4bee-b2d8-615ff6e1cd95" providerId="ADAL" clId="{2A19DD2B-4464-4325-AC4D-80896E73EAF7}" dt="2024-03-21T06:06:16.935" v="4730" actId="478"/>
          <ac:spMkLst>
            <pc:docMk/>
            <pc:sldMk cId="4196582504" sldId="351"/>
            <ac:spMk id="12" creationId="{171C6797-0A14-214F-6F95-EBAFA0AC78D9}"/>
          </ac:spMkLst>
        </pc:spChg>
        <pc:spChg chg="add mod">
          <ac:chgData name="Lu, Huan /CN" userId="2208ef81-d858-4bee-b2d8-615ff6e1cd95" providerId="ADAL" clId="{2A19DD2B-4464-4325-AC4D-80896E73EAF7}" dt="2024-03-26T05:38:09.989" v="6541" actId="113"/>
          <ac:spMkLst>
            <pc:docMk/>
            <pc:sldMk cId="4196582504" sldId="351"/>
            <ac:spMk id="13" creationId="{A1EC8C2E-4BC2-8789-533D-9E1B36A09C37}"/>
          </ac:spMkLst>
        </pc:spChg>
        <pc:spChg chg="add del mod">
          <ac:chgData name="Lu, Huan /CN" userId="2208ef81-d858-4bee-b2d8-615ff6e1cd95" providerId="ADAL" clId="{2A19DD2B-4464-4325-AC4D-80896E73EAF7}" dt="2024-03-18T06:46:34.849" v="477" actId="931"/>
          <ac:spMkLst>
            <pc:docMk/>
            <pc:sldMk cId="4196582504" sldId="351"/>
            <ac:spMk id="14" creationId="{F46B52D7-8E7D-9D80-EE10-D1BEEE87D4CA}"/>
          </ac:spMkLst>
        </pc:spChg>
        <pc:spChg chg="add del mod">
          <ac:chgData name="Lu, Huan /CN" userId="2208ef81-d858-4bee-b2d8-615ff6e1cd95" providerId="ADAL" clId="{2A19DD2B-4464-4325-AC4D-80896E73EAF7}" dt="2024-03-18T06:48:29.720" v="479" actId="931"/>
          <ac:spMkLst>
            <pc:docMk/>
            <pc:sldMk cId="4196582504" sldId="351"/>
            <ac:spMk id="18" creationId="{CC8E7D32-5F9E-6080-1E5D-D8A4416AC70E}"/>
          </ac:spMkLst>
        </pc:spChg>
        <pc:spChg chg="add del mod">
          <ac:chgData name="Lu, Huan /CN" userId="2208ef81-d858-4bee-b2d8-615ff6e1cd95" providerId="ADAL" clId="{2A19DD2B-4464-4325-AC4D-80896E73EAF7}" dt="2024-03-18T08:58:09.399" v="1391" actId="931"/>
          <ac:spMkLst>
            <pc:docMk/>
            <pc:sldMk cId="4196582504" sldId="351"/>
            <ac:spMk id="22" creationId="{B00BD889-66C8-83CB-6B78-105ED3AF6135}"/>
          </ac:spMkLst>
        </pc:spChg>
        <pc:spChg chg="add del mod">
          <ac:chgData name="Lu, Huan /CN" userId="2208ef81-d858-4bee-b2d8-615ff6e1cd95" providerId="ADAL" clId="{2A19DD2B-4464-4325-AC4D-80896E73EAF7}" dt="2024-03-18T08:59:29.372" v="1394" actId="931"/>
          <ac:spMkLst>
            <pc:docMk/>
            <pc:sldMk cId="4196582504" sldId="351"/>
            <ac:spMk id="26" creationId="{35602BE5-B9A0-D71D-0AB2-250BFDA32B76}"/>
          </ac:spMkLst>
        </pc:spChg>
        <pc:spChg chg="add del mod">
          <ac:chgData name="Lu, Huan /CN" userId="2208ef81-d858-4bee-b2d8-615ff6e1cd95" providerId="ADAL" clId="{2A19DD2B-4464-4325-AC4D-80896E73EAF7}" dt="2024-03-18T09:26:38.036" v="1429" actId="931"/>
          <ac:spMkLst>
            <pc:docMk/>
            <pc:sldMk cId="4196582504" sldId="351"/>
            <ac:spMk id="30" creationId="{540526EE-EE95-8F09-4832-A8DFDE93772D}"/>
          </ac:spMkLst>
        </pc:spChg>
        <pc:spChg chg="mod">
          <ac:chgData name="Lu, Huan /CN" userId="2208ef81-d858-4bee-b2d8-615ff6e1cd95" providerId="ADAL" clId="{2A19DD2B-4464-4325-AC4D-80896E73EAF7}" dt="2024-03-18T06:22:27.836" v="13" actId="2711"/>
          <ac:spMkLst>
            <pc:docMk/>
            <pc:sldMk cId="4196582504" sldId="351"/>
            <ac:spMk id="48" creationId="{2AC42E49-C5CB-2F85-86C0-2F0BB5AC4142}"/>
          </ac:spMkLst>
        </pc:spChg>
        <pc:spChg chg="add del mod">
          <ac:chgData name="Lu, Huan /CN" userId="2208ef81-d858-4bee-b2d8-615ff6e1cd95" providerId="ADAL" clId="{2A19DD2B-4464-4325-AC4D-80896E73EAF7}" dt="2024-03-18T06:38:26.153" v="474" actId="931"/>
          <ac:spMkLst>
            <pc:docMk/>
            <pc:sldMk cId="4196582504" sldId="351"/>
            <ac:spMk id="49" creationId="{768079E8-1069-0775-9457-796A20A32674}"/>
          </ac:spMkLst>
        </pc:spChg>
        <pc:spChg chg="mod">
          <ac:chgData name="Lu, Huan /CN" userId="2208ef81-d858-4bee-b2d8-615ff6e1cd95" providerId="ADAL" clId="{2A19DD2B-4464-4325-AC4D-80896E73EAF7}" dt="2024-03-18T06:22:27.836" v="13" actId="2711"/>
          <ac:spMkLst>
            <pc:docMk/>
            <pc:sldMk cId="4196582504" sldId="351"/>
            <ac:spMk id="50" creationId="{A41A01C5-E476-AF74-B6BE-A6BEFBAC3A0F}"/>
          </ac:spMkLst>
        </pc:spChg>
        <pc:picChg chg="add del mod">
          <ac:chgData name="Lu, Huan /CN" userId="2208ef81-d858-4bee-b2d8-615ff6e1cd95" providerId="ADAL" clId="{2A19DD2B-4464-4325-AC4D-80896E73EAF7}" dt="2024-03-19T09:30:16.484" v="1528" actId="478"/>
          <ac:picMkLst>
            <pc:docMk/>
            <pc:sldMk cId="4196582504" sldId="351"/>
            <ac:picMk id="3" creationId="{77195E3C-3B4B-C225-49F3-9DC9F11F7748}"/>
          </ac:picMkLst>
        </pc:picChg>
        <pc:picChg chg="add del mod">
          <ac:chgData name="Lu, Huan /CN" userId="2208ef81-d858-4bee-b2d8-615ff6e1cd95" providerId="ADAL" clId="{2A19DD2B-4464-4325-AC4D-80896E73EAF7}" dt="2024-03-21T06:04:47.159" v="4710" actId="478"/>
          <ac:picMkLst>
            <pc:docMk/>
            <pc:sldMk cId="4196582504" sldId="351"/>
            <ac:picMk id="5" creationId="{508B6782-DD20-FA5E-162C-070278CE93FE}"/>
          </ac:picMkLst>
        </pc:picChg>
        <pc:picChg chg="add del mod">
          <ac:chgData name="Lu, Huan /CN" userId="2208ef81-d858-4bee-b2d8-615ff6e1cd95" providerId="ADAL" clId="{2A19DD2B-4464-4325-AC4D-80896E73EAF7}" dt="2024-03-21T06:05:06.441" v="4712" actId="478"/>
          <ac:picMkLst>
            <pc:docMk/>
            <pc:sldMk cId="4196582504" sldId="351"/>
            <ac:picMk id="7" creationId="{638534E9-6E15-F698-8FE9-2633B3CA12C8}"/>
          </ac:picMkLst>
        </pc:picChg>
        <pc:picChg chg="add del mod">
          <ac:chgData name="Lu, Huan /CN" userId="2208ef81-d858-4bee-b2d8-615ff6e1cd95" providerId="ADAL" clId="{2A19DD2B-4464-4325-AC4D-80896E73EAF7}" dt="2024-03-21T06:05:23.936" v="4714" actId="478"/>
          <ac:picMkLst>
            <pc:docMk/>
            <pc:sldMk cId="4196582504" sldId="351"/>
            <ac:picMk id="10" creationId="{A6CD92D6-D374-3798-E731-92D391046EA2}"/>
          </ac:picMkLst>
        </pc:picChg>
        <pc:picChg chg="add del mod">
          <ac:chgData name="Lu, Huan /CN" userId="2208ef81-d858-4bee-b2d8-615ff6e1cd95" providerId="ADAL" clId="{2A19DD2B-4464-4325-AC4D-80896E73EAF7}" dt="2024-03-18T06:38:11.444" v="473"/>
          <ac:picMkLst>
            <pc:docMk/>
            <pc:sldMk cId="4196582504" sldId="351"/>
            <ac:picMk id="10" creationId="{EBD3570C-C039-9B20-AB25-77FC5DF7B73B}"/>
          </ac:picMkLst>
        </pc:picChg>
        <pc:picChg chg="add del mod">
          <ac:chgData name="Lu, Huan /CN" userId="2208ef81-d858-4bee-b2d8-615ff6e1cd95" providerId="ADAL" clId="{2A19DD2B-4464-4325-AC4D-80896E73EAF7}" dt="2024-03-21T06:06:15.147" v="4729" actId="478"/>
          <ac:picMkLst>
            <pc:docMk/>
            <pc:sldMk cId="4196582504" sldId="351"/>
            <ac:picMk id="11" creationId="{039E15F3-6C2F-9CF2-5896-6EF3E00E6580}"/>
          </ac:picMkLst>
        </pc:picChg>
        <pc:picChg chg="add del mod modCrop">
          <ac:chgData name="Lu, Huan /CN" userId="2208ef81-d858-4bee-b2d8-615ff6e1cd95" providerId="ADAL" clId="{2A19DD2B-4464-4325-AC4D-80896E73EAF7}" dt="2024-03-18T06:41:32.041" v="476" actId="478"/>
          <ac:picMkLst>
            <pc:docMk/>
            <pc:sldMk cId="4196582504" sldId="351"/>
            <ac:picMk id="12" creationId="{6CE04108-1870-1C0F-F461-4D9CE0CD431F}"/>
          </ac:picMkLst>
        </pc:picChg>
        <pc:picChg chg="add del mod">
          <ac:chgData name="Lu, Huan /CN" userId="2208ef81-d858-4bee-b2d8-615ff6e1cd95" providerId="ADAL" clId="{2A19DD2B-4464-4325-AC4D-80896E73EAF7}" dt="2024-03-18T06:46:44.731" v="478" actId="478"/>
          <ac:picMkLst>
            <pc:docMk/>
            <pc:sldMk cId="4196582504" sldId="351"/>
            <ac:picMk id="16" creationId="{623566B0-A991-54AF-79BD-BDA69A01D091}"/>
          </ac:picMkLst>
        </pc:picChg>
        <pc:picChg chg="add del mod">
          <ac:chgData name="Lu, Huan /CN" userId="2208ef81-d858-4bee-b2d8-615ff6e1cd95" providerId="ADAL" clId="{2A19DD2B-4464-4325-AC4D-80896E73EAF7}" dt="2024-03-18T06:48:40.215" v="480" actId="478"/>
          <ac:picMkLst>
            <pc:docMk/>
            <pc:sldMk cId="4196582504" sldId="351"/>
            <ac:picMk id="20" creationId="{91D6D10D-2B20-BC82-D36C-2B472EA29BD8}"/>
          </ac:picMkLst>
        </pc:picChg>
        <pc:picChg chg="add del mod modCrop">
          <ac:chgData name="Lu, Huan /CN" userId="2208ef81-d858-4bee-b2d8-615ff6e1cd95" providerId="ADAL" clId="{2A19DD2B-4464-4325-AC4D-80896E73EAF7}" dt="2024-03-18T08:59:26.077" v="1393" actId="478"/>
          <ac:picMkLst>
            <pc:docMk/>
            <pc:sldMk cId="4196582504" sldId="351"/>
            <ac:picMk id="24" creationId="{36DD5058-2A18-7683-EF32-FD9792325458}"/>
          </ac:picMkLst>
        </pc:picChg>
        <pc:picChg chg="add del mod modCrop">
          <ac:chgData name="Lu, Huan /CN" userId="2208ef81-d858-4bee-b2d8-615ff6e1cd95" providerId="ADAL" clId="{2A19DD2B-4464-4325-AC4D-80896E73EAF7}" dt="2024-03-18T09:17:08.621" v="1414" actId="478"/>
          <ac:picMkLst>
            <pc:docMk/>
            <pc:sldMk cId="4196582504" sldId="351"/>
            <ac:picMk id="28" creationId="{B1A2C8E7-48A4-0016-6D8B-F8C34F4CA0B3}"/>
          </ac:picMkLst>
        </pc:picChg>
        <pc:picChg chg="add del mod">
          <ac:chgData name="Lu, Huan /CN" userId="2208ef81-d858-4bee-b2d8-615ff6e1cd95" providerId="ADAL" clId="{2A19DD2B-4464-4325-AC4D-80896E73EAF7}" dt="2024-03-18T09:17:45.042" v="1428" actId="931"/>
          <ac:picMkLst>
            <pc:docMk/>
            <pc:sldMk cId="4196582504" sldId="351"/>
            <ac:picMk id="32" creationId="{5559CD9E-251E-FA7C-6CBF-1E600EF452DE}"/>
          </ac:picMkLst>
        </pc:picChg>
        <pc:picChg chg="add mod modCrop">
          <ac:chgData name="Lu, Huan /CN" userId="2208ef81-d858-4bee-b2d8-615ff6e1cd95" providerId="ADAL" clId="{2A19DD2B-4464-4325-AC4D-80896E73EAF7}" dt="2024-03-18T09:30:56.417" v="1443" actId="18131"/>
          <ac:picMkLst>
            <pc:docMk/>
            <pc:sldMk cId="4196582504" sldId="351"/>
            <ac:picMk id="34" creationId="{699FE018-B5A4-E9F7-32E5-EA81C5A47EF7}"/>
          </ac:picMkLst>
        </pc:picChg>
      </pc:sldChg>
      <pc:sldChg chg="addSp delSp modSp new mod ord">
        <pc:chgData name="Lu, Huan /CN" userId="2208ef81-d858-4bee-b2d8-615ff6e1cd95" providerId="ADAL" clId="{2A19DD2B-4464-4325-AC4D-80896E73EAF7}" dt="2024-03-26T08:20:19.632" v="7019" actId="20577"/>
        <pc:sldMkLst>
          <pc:docMk/>
          <pc:sldMk cId="2027474998" sldId="352"/>
        </pc:sldMkLst>
        <pc:spChg chg="mod">
          <ac:chgData name="Lu, Huan /CN" userId="2208ef81-d858-4bee-b2d8-615ff6e1cd95" providerId="ADAL" clId="{2A19DD2B-4464-4325-AC4D-80896E73EAF7}" dt="2024-03-26T06:56:47.328" v="6727" actId="207"/>
          <ac:spMkLst>
            <pc:docMk/>
            <pc:sldMk cId="2027474998" sldId="352"/>
            <ac:spMk id="2" creationId="{AAD3233E-FEB1-B8BD-2CA8-B377F2660E37}"/>
          </ac:spMkLst>
        </pc:spChg>
        <pc:spChg chg="del mod">
          <ac:chgData name="Lu, Huan /CN" userId="2208ef81-d858-4bee-b2d8-615ff6e1cd95" providerId="ADAL" clId="{2A19DD2B-4464-4325-AC4D-80896E73EAF7}" dt="2024-03-20T09:15:00.409" v="3664" actId="478"/>
          <ac:spMkLst>
            <pc:docMk/>
            <pc:sldMk cId="2027474998" sldId="352"/>
            <ac:spMk id="3" creationId="{C2F9024D-8780-D735-7EE1-481AF1512E9A}"/>
          </ac:spMkLst>
        </pc:spChg>
        <pc:spChg chg="mod">
          <ac:chgData name="Lu, Huan /CN" userId="2208ef81-d858-4bee-b2d8-615ff6e1cd95" providerId="ADAL" clId="{2A19DD2B-4464-4325-AC4D-80896E73EAF7}" dt="2024-03-26T08:20:19.632" v="7019" actId="20577"/>
          <ac:spMkLst>
            <pc:docMk/>
            <pc:sldMk cId="2027474998" sldId="352"/>
            <ac:spMk id="4" creationId="{F1985CA3-5D59-09AB-691D-17AAD0D3099D}"/>
          </ac:spMkLst>
        </pc:spChg>
        <pc:spChg chg="mod">
          <ac:chgData name="Lu, Huan /CN" userId="2208ef81-d858-4bee-b2d8-615ff6e1cd95" providerId="ADAL" clId="{2A19DD2B-4464-4325-AC4D-80896E73EAF7}" dt="2024-03-18T06:26:27.032" v="300" actId="20577"/>
          <ac:spMkLst>
            <pc:docMk/>
            <pc:sldMk cId="2027474998" sldId="352"/>
            <ac:spMk id="5" creationId="{C45263EA-CBF1-2DA7-849E-E27C9EA3ADF9}"/>
          </ac:spMkLst>
        </pc:spChg>
        <pc:spChg chg="mod">
          <ac:chgData name="Lu, Huan /CN" userId="2208ef81-d858-4bee-b2d8-615ff6e1cd95" providerId="ADAL" clId="{2A19DD2B-4464-4325-AC4D-80896E73EAF7}" dt="2024-03-18T06:35:48.547" v="469" actId="21"/>
          <ac:spMkLst>
            <pc:docMk/>
            <pc:sldMk cId="2027474998" sldId="352"/>
            <ac:spMk id="6" creationId="{10FB8433-40A0-4454-B2BE-9323CA0E5AF9}"/>
          </ac:spMkLst>
        </pc:spChg>
        <pc:spChg chg="mod">
          <ac:chgData name="Lu, Huan /CN" userId="2208ef81-d858-4bee-b2d8-615ff6e1cd95" providerId="ADAL" clId="{2A19DD2B-4464-4325-AC4D-80896E73EAF7}" dt="2024-03-18T06:22:33.665" v="14" actId="2711"/>
          <ac:spMkLst>
            <pc:docMk/>
            <pc:sldMk cId="2027474998" sldId="352"/>
            <ac:spMk id="7" creationId="{E48CC780-2556-3511-554A-7FB31497F921}"/>
          </ac:spMkLst>
        </pc:spChg>
        <pc:spChg chg="add del">
          <ac:chgData name="Lu, Huan /CN" userId="2208ef81-d858-4bee-b2d8-615ff6e1cd95" providerId="ADAL" clId="{2A19DD2B-4464-4325-AC4D-80896E73EAF7}" dt="2024-03-21T06:15:43.109" v="4803" actId="22"/>
          <ac:spMkLst>
            <pc:docMk/>
            <pc:sldMk cId="2027474998" sldId="352"/>
            <ac:spMk id="8" creationId="{D72E76AC-0745-E592-8B3F-CBF5A7E675E4}"/>
          </ac:spMkLst>
        </pc:spChg>
      </pc:sldChg>
      <pc:sldChg chg="addSp delSp modSp new mod modTransition delAnim modAnim">
        <pc:chgData name="Lu, Huan /CN" userId="2208ef81-d858-4bee-b2d8-615ff6e1cd95" providerId="ADAL" clId="{2A19DD2B-4464-4325-AC4D-80896E73EAF7}" dt="2024-03-26T06:28:01.714" v="6544" actId="20577"/>
        <pc:sldMkLst>
          <pc:docMk/>
          <pc:sldMk cId="1246727748" sldId="353"/>
        </pc:sldMkLst>
        <pc:spChg chg="mod">
          <ac:chgData name="Lu, Huan /CN" userId="2208ef81-d858-4bee-b2d8-615ff6e1cd95" providerId="ADAL" clId="{2A19DD2B-4464-4325-AC4D-80896E73EAF7}" dt="2024-03-18T06:35:17.841" v="450" actId="20577"/>
          <ac:spMkLst>
            <pc:docMk/>
            <pc:sldMk cId="1246727748" sldId="353"/>
            <ac:spMk id="2" creationId="{CB0A3B60-0F53-EFFF-0CCA-C5D5B68BA155}"/>
          </ac:spMkLst>
        </pc:spChg>
        <pc:spChg chg="mod">
          <ac:chgData name="Lu, Huan /CN" userId="2208ef81-d858-4bee-b2d8-615ff6e1cd95" providerId="ADAL" clId="{2A19DD2B-4464-4325-AC4D-80896E73EAF7}" dt="2024-03-18T08:20:43.352" v="1182" actId="20577"/>
          <ac:spMkLst>
            <pc:docMk/>
            <pc:sldMk cId="1246727748" sldId="353"/>
            <ac:spMk id="3" creationId="{42F9D23E-5FA1-CC95-D8C6-116A74C1C758}"/>
          </ac:spMkLst>
        </pc:spChg>
        <pc:spChg chg="mod">
          <ac:chgData name="Lu, Huan /CN" userId="2208ef81-d858-4bee-b2d8-615ff6e1cd95" providerId="ADAL" clId="{2A19DD2B-4464-4325-AC4D-80896E73EAF7}" dt="2024-03-18T06:53:54.184" v="614" actId="20577"/>
          <ac:spMkLst>
            <pc:docMk/>
            <pc:sldMk cId="1246727748" sldId="353"/>
            <ac:spMk id="4" creationId="{CBD50EAF-541E-DD08-8787-365F21904FF2}"/>
          </ac:spMkLst>
        </pc:spChg>
        <pc:spChg chg="mod">
          <ac:chgData name="Lu, Huan /CN" userId="2208ef81-d858-4bee-b2d8-615ff6e1cd95" providerId="ADAL" clId="{2A19DD2B-4464-4325-AC4D-80896E73EAF7}" dt="2024-03-18T06:54:27.147" v="684" actId="20577"/>
          <ac:spMkLst>
            <pc:docMk/>
            <pc:sldMk cId="1246727748" sldId="353"/>
            <ac:spMk id="5" creationId="{30EA96F6-E2CB-9F51-595A-505B15D33CDF}"/>
          </ac:spMkLst>
        </pc:spChg>
        <pc:spChg chg="mod">
          <ac:chgData name="Lu, Huan /CN" userId="2208ef81-d858-4bee-b2d8-615ff6e1cd95" providerId="ADAL" clId="{2A19DD2B-4464-4325-AC4D-80896E73EAF7}" dt="2024-03-18T08:18:01.109" v="1153"/>
          <ac:spMkLst>
            <pc:docMk/>
            <pc:sldMk cId="1246727748" sldId="353"/>
            <ac:spMk id="6" creationId="{016EF4BA-C64E-6E7F-E031-13605C3CD348}"/>
          </ac:spMkLst>
        </pc:spChg>
        <pc:spChg chg="mod">
          <ac:chgData name="Lu, Huan /CN" userId="2208ef81-d858-4bee-b2d8-615ff6e1cd95" providerId="ADAL" clId="{2A19DD2B-4464-4325-AC4D-80896E73EAF7}" dt="2024-03-18T06:52:51.139" v="503" actId="20577"/>
          <ac:spMkLst>
            <pc:docMk/>
            <pc:sldMk cId="1246727748" sldId="353"/>
            <ac:spMk id="7" creationId="{906716DA-FB69-3608-22CB-0813EA7112B1}"/>
          </ac:spMkLst>
        </pc:spChg>
        <pc:spChg chg="mod">
          <ac:chgData name="Lu, Huan /CN" userId="2208ef81-d858-4bee-b2d8-615ff6e1cd95" providerId="ADAL" clId="{2A19DD2B-4464-4325-AC4D-80896E73EAF7}" dt="2024-03-18T08:26:07.324" v="1256" actId="20577"/>
          <ac:spMkLst>
            <pc:docMk/>
            <pc:sldMk cId="1246727748" sldId="353"/>
            <ac:spMk id="8" creationId="{332136D1-86C8-B260-D684-A91CEE2CF577}"/>
          </ac:spMkLst>
        </pc:spChg>
        <pc:spChg chg="mod">
          <ac:chgData name="Lu, Huan /CN" userId="2208ef81-d858-4bee-b2d8-615ff6e1cd95" providerId="ADAL" clId="{2A19DD2B-4464-4325-AC4D-80896E73EAF7}" dt="2024-03-18T08:18:33.411" v="1162"/>
          <ac:spMkLst>
            <pc:docMk/>
            <pc:sldMk cId="1246727748" sldId="353"/>
            <ac:spMk id="9" creationId="{86AD8187-DC09-F74F-76E6-8D1148DACF9D}"/>
          </ac:spMkLst>
        </pc:spChg>
        <pc:spChg chg="mod">
          <ac:chgData name="Lu, Huan /CN" userId="2208ef81-d858-4bee-b2d8-615ff6e1cd95" providerId="ADAL" clId="{2A19DD2B-4464-4325-AC4D-80896E73EAF7}" dt="2024-03-18T08:30:49.758" v="1276" actId="20577"/>
          <ac:spMkLst>
            <pc:docMk/>
            <pc:sldMk cId="1246727748" sldId="353"/>
            <ac:spMk id="10" creationId="{739A1260-7567-307C-95B9-5D748033254C}"/>
          </ac:spMkLst>
        </pc:spChg>
        <pc:spChg chg="mod">
          <ac:chgData name="Lu, Huan /CN" userId="2208ef81-d858-4bee-b2d8-615ff6e1cd95" providerId="ADAL" clId="{2A19DD2B-4464-4325-AC4D-80896E73EAF7}" dt="2024-03-18T08:32:41.795" v="1386" actId="20577"/>
          <ac:spMkLst>
            <pc:docMk/>
            <pc:sldMk cId="1246727748" sldId="353"/>
            <ac:spMk id="11" creationId="{4B386B35-11F2-B6B3-4DB8-A6B34F77C4AB}"/>
          </ac:spMkLst>
        </pc:spChg>
        <pc:spChg chg="mod">
          <ac:chgData name="Lu, Huan /CN" userId="2208ef81-d858-4bee-b2d8-615ff6e1cd95" providerId="ADAL" clId="{2A19DD2B-4464-4325-AC4D-80896E73EAF7}" dt="2024-03-19T08:42:05.073" v="1454"/>
          <ac:spMkLst>
            <pc:docMk/>
            <pc:sldMk cId="1246727748" sldId="353"/>
            <ac:spMk id="12" creationId="{FD7D83AC-AE37-7521-C28B-A705EA1CE39A}"/>
          </ac:spMkLst>
        </pc:spChg>
        <pc:spChg chg="mod">
          <ac:chgData name="Lu, Huan /CN" userId="2208ef81-d858-4bee-b2d8-615ff6e1cd95" providerId="ADAL" clId="{2A19DD2B-4464-4325-AC4D-80896E73EAF7}" dt="2024-03-19T08:42:10.861" v="1466" actId="20577"/>
          <ac:spMkLst>
            <pc:docMk/>
            <pc:sldMk cId="1246727748" sldId="353"/>
            <ac:spMk id="13" creationId="{2F33F065-8FFF-E3E6-0836-4EF58117B9E5}"/>
          </ac:spMkLst>
        </pc:spChg>
        <pc:spChg chg="mod">
          <ac:chgData name="Lu, Huan /CN" userId="2208ef81-d858-4bee-b2d8-615ff6e1cd95" providerId="ADAL" clId="{2A19DD2B-4464-4325-AC4D-80896E73EAF7}" dt="2024-03-26T06:28:01.714" v="6544" actId="20577"/>
          <ac:spMkLst>
            <pc:docMk/>
            <pc:sldMk cId="1246727748" sldId="353"/>
            <ac:spMk id="14" creationId="{E748B009-7642-C035-EBE9-38F4F9400498}"/>
          </ac:spMkLst>
        </pc:spChg>
        <pc:spChg chg="mod">
          <ac:chgData name="Lu, Huan /CN" userId="2208ef81-d858-4bee-b2d8-615ff6e1cd95" providerId="ADAL" clId="{2A19DD2B-4464-4325-AC4D-80896E73EAF7}" dt="2024-03-19T08:41:04.714" v="1448"/>
          <ac:spMkLst>
            <pc:docMk/>
            <pc:sldMk cId="1246727748" sldId="353"/>
            <ac:spMk id="15" creationId="{94496E8B-90D1-CD32-3372-92CF8D6BD174}"/>
          </ac:spMkLst>
        </pc:spChg>
        <pc:spChg chg="mod">
          <ac:chgData name="Lu, Huan /CN" userId="2208ef81-d858-4bee-b2d8-615ff6e1cd95" providerId="ADAL" clId="{2A19DD2B-4464-4325-AC4D-80896E73EAF7}" dt="2024-03-19T08:40:57.533" v="1447" actId="20577"/>
          <ac:spMkLst>
            <pc:docMk/>
            <pc:sldMk cId="1246727748" sldId="353"/>
            <ac:spMk id="16" creationId="{FD0C1FC0-8107-4A01-14B8-6AF7C1266AC5}"/>
          </ac:spMkLst>
        </pc:spChg>
        <pc:spChg chg="mod">
          <ac:chgData name="Lu, Huan /CN" userId="2208ef81-d858-4bee-b2d8-615ff6e1cd95" providerId="ADAL" clId="{2A19DD2B-4464-4325-AC4D-80896E73EAF7}" dt="2024-03-19T08:40:55.384" v="1446" actId="20577"/>
          <ac:spMkLst>
            <pc:docMk/>
            <pc:sldMk cId="1246727748" sldId="353"/>
            <ac:spMk id="17" creationId="{386956B9-BF1F-08DC-C622-9E7A6D3A96FE}"/>
          </ac:spMkLst>
        </pc:spChg>
        <pc:spChg chg="add del">
          <ac:chgData name="Lu, Huan /CN" userId="2208ef81-d858-4bee-b2d8-615ff6e1cd95" providerId="ADAL" clId="{2A19DD2B-4464-4325-AC4D-80896E73EAF7}" dt="2024-03-18T08:12:19.088" v="1145" actId="931"/>
          <ac:spMkLst>
            <pc:docMk/>
            <pc:sldMk cId="1246727748" sldId="353"/>
            <ac:spMk id="18" creationId="{793701CF-5F17-E129-9F0F-9712B3627578}"/>
          </ac:spMkLst>
        </pc:spChg>
        <pc:spChg chg="mod">
          <ac:chgData name="Lu, Huan /CN" userId="2208ef81-d858-4bee-b2d8-615ff6e1cd95" providerId="ADAL" clId="{2A19DD2B-4464-4325-AC4D-80896E73EAF7}" dt="2024-03-18T06:35:52.311" v="471" actId="20577"/>
          <ac:spMkLst>
            <pc:docMk/>
            <pc:sldMk cId="1246727748" sldId="353"/>
            <ac:spMk id="19" creationId="{92298344-A816-3447-67B2-748C8A8D5EF5}"/>
          </ac:spMkLst>
        </pc:spChg>
        <pc:spChg chg="mod">
          <ac:chgData name="Lu, Huan /CN" userId="2208ef81-d858-4bee-b2d8-615ff6e1cd95" providerId="ADAL" clId="{2A19DD2B-4464-4325-AC4D-80896E73EAF7}" dt="2024-03-18T06:35:10.714" v="436" actId="2711"/>
          <ac:spMkLst>
            <pc:docMk/>
            <pc:sldMk cId="1246727748" sldId="353"/>
            <ac:spMk id="20" creationId="{0913CE26-7802-368D-A625-B532CAF619E7}"/>
          </ac:spMkLst>
        </pc:spChg>
        <pc:spChg chg="mod">
          <ac:chgData name="Lu, Huan /CN" userId="2208ef81-d858-4bee-b2d8-615ff6e1cd95" providerId="ADAL" clId="{2A19DD2B-4464-4325-AC4D-80896E73EAF7}" dt="2024-03-18T06:35:10.714" v="436" actId="2711"/>
          <ac:spMkLst>
            <pc:docMk/>
            <pc:sldMk cId="1246727748" sldId="353"/>
            <ac:spMk id="21" creationId="{F2544790-5DD4-B7C5-2193-5D1DF7464E0B}"/>
          </ac:spMkLst>
        </pc:spChg>
        <pc:spChg chg="add del mod">
          <ac:chgData name="Lu, Huan /CN" userId="2208ef81-d858-4bee-b2d8-615ff6e1cd95" providerId="ADAL" clId="{2A19DD2B-4464-4325-AC4D-80896E73EAF7}" dt="2024-03-18T07:32:31.357" v="1048" actId="931"/>
          <ac:spMkLst>
            <pc:docMk/>
            <pc:sldMk cId="1246727748" sldId="353"/>
            <ac:spMk id="24" creationId="{D7F5DD89-EBA0-B350-669D-3958A624D62B}"/>
          </ac:spMkLst>
        </pc:spChg>
        <pc:spChg chg="add del mod">
          <ac:chgData name="Lu, Huan /CN" userId="2208ef81-d858-4bee-b2d8-615ff6e1cd95" providerId="ADAL" clId="{2A19DD2B-4464-4325-AC4D-80896E73EAF7}" dt="2024-03-18T07:32:27.368" v="1041" actId="478"/>
          <ac:spMkLst>
            <pc:docMk/>
            <pc:sldMk cId="1246727748" sldId="353"/>
            <ac:spMk id="26" creationId="{02B88F73-C2D9-E634-91C2-A350356A7BAC}"/>
          </ac:spMkLst>
        </pc:spChg>
        <pc:spChg chg="add del mod">
          <ac:chgData name="Lu, Huan /CN" userId="2208ef81-d858-4bee-b2d8-615ff6e1cd95" providerId="ADAL" clId="{2A19DD2B-4464-4325-AC4D-80896E73EAF7}" dt="2024-03-18T08:12:40.483" v="1148" actId="478"/>
          <ac:spMkLst>
            <pc:docMk/>
            <pc:sldMk cId="1246727748" sldId="353"/>
            <ac:spMk id="29" creationId="{DAE7EB14-05AF-9AE5-0A15-6D1AFCCEED83}"/>
          </ac:spMkLst>
        </pc:spChg>
        <pc:spChg chg="add del mod">
          <ac:chgData name="Lu, Huan /CN" userId="2208ef81-d858-4bee-b2d8-615ff6e1cd95" providerId="ADAL" clId="{2A19DD2B-4464-4325-AC4D-80896E73EAF7}" dt="2024-03-18T08:43:40.224" v="1387" actId="931"/>
          <ac:spMkLst>
            <pc:docMk/>
            <pc:sldMk cId="1246727748" sldId="353"/>
            <ac:spMk id="31" creationId="{077A804B-853C-773D-8B25-F71EFBEFFB6C}"/>
          </ac:spMkLst>
        </pc:spChg>
        <pc:spChg chg="add del mod">
          <ac:chgData name="Lu, Huan /CN" userId="2208ef81-d858-4bee-b2d8-615ff6e1cd95" providerId="ADAL" clId="{2A19DD2B-4464-4325-AC4D-80896E73EAF7}" dt="2024-03-18T08:43:50.245" v="1388" actId="478"/>
          <ac:spMkLst>
            <pc:docMk/>
            <pc:sldMk cId="1246727748" sldId="353"/>
            <ac:spMk id="34" creationId="{AE5CCADD-B80F-2379-CD55-451C8199C218}"/>
          </ac:spMkLst>
        </pc:spChg>
        <pc:picChg chg="add del mod">
          <ac:chgData name="Lu, Huan /CN" userId="2208ef81-d858-4bee-b2d8-615ff6e1cd95" providerId="ADAL" clId="{2A19DD2B-4464-4325-AC4D-80896E73EAF7}" dt="2024-03-19T08:44:27.094" v="1522" actId="478"/>
          <ac:picMkLst>
            <pc:docMk/>
            <pc:sldMk cId="1246727748" sldId="353"/>
            <ac:picMk id="18" creationId="{82A11391-4D9C-EBFB-CAD6-5B14343B5A69}"/>
          </ac:picMkLst>
        </pc:picChg>
        <pc:picChg chg="add del mod">
          <ac:chgData name="Lu, Huan /CN" userId="2208ef81-d858-4bee-b2d8-615ff6e1cd95" providerId="ADAL" clId="{2A19DD2B-4464-4325-AC4D-80896E73EAF7}" dt="2024-03-19T08:47:28.588" v="1524" actId="478"/>
          <ac:picMkLst>
            <pc:docMk/>
            <pc:sldMk cId="1246727748" sldId="353"/>
            <ac:picMk id="22" creationId="{891110CB-2910-1161-B4B0-4ECFD0CCA4B1}"/>
          </ac:picMkLst>
        </pc:picChg>
        <pc:picChg chg="add del mod">
          <ac:chgData name="Lu, Huan /CN" userId="2208ef81-d858-4bee-b2d8-615ff6e1cd95" providerId="ADAL" clId="{2A19DD2B-4464-4325-AC4D-80896E73EAF7}" dt="2024-03-19T08:48:41.455" v="1526" actId="478"/>
          <ac:picMkLst>
            <pc:docMk/>
            <pc:sldMk cId="1246727748" sldId="353"/>
            <ac:picMk id="23" creationId="{35D73242-BDB2-0322-EF95-028AAC59E737}"/>
          </ac:picMkLst>
        </pc:picChg>
        <pc:picChg chg="add del mod modCrop">
          <ac:chgData name="Lu, Huan /CN" userId="2208ef81-d858-4bee-b2d8-615ff6e1cd95" providerId="ADAL" clId="{2A19DD2B-4464-4325-AC4D-80896E73EAF7}" dt="2024-03-18T07:32:31.357" v="1048" actId="931"/>
          <ac:picMkLst>
            <pc:docMk/>
            <pc:sldMk cId="1246727748" sldId="353"/>
            <ac:picMk id="23" creationId="{477BFDC1-BC1E-A52B-9603-E76A88B8C7B6}"/>
          </ac:picMkLst>
        </pc:picChg>
        <pc:picChg chg="add del mod">
          <ac:chgData name="Lu, Huan /CN" userId="2208ef81-d858-4bee-b2d8-615ff6e1cd95" providerId="ADAL" clId="{2A19DD2B-4464-4325-AC4D-80896E73EAF7}" dt="2024-03-18T08:12:56.917" v="1151" actId="478"/>
          <ac:picMkLst>
            <pc:docMk/>
            <pc:sldMk cId="1246727748" sldId="353"/>
            <ac:picMk id="28" creationId="{2B4A8AD2-30F8-B3FE-8009-07A46F34B48E}"/>
          </ac:picMkLst>
        </pc:picChg>
        <pc:picChg chg="add mod">
          <ac:chgData name="Lu, Huan /CN" userId="2208ef81-d858-4bee-b2d8-615ff6e1cd95" providerId="ADAL" clId="{2A19DD2B-4464-4325-AC4D-80896E73EAF7}" dt="2024-03-18T08:43:55.205" v="1390" actId="18653"/>
          <ac:picMkLst>
            <pc:docMk/>
            <pc:sldMk cId="1246727748" sldId="353"/>
            <ac:picMk id="33" creationId="{5DD098A1-098E-B7A6-26DD-A6ECF091051E}"/>
          </ac:picMkLst>
        </pc:picChg>
      </pc:sldChg>
      <pc:sldChg chg="delSp modSp new del mod">
        <pc:chgData name="Lu, Huan /CN" userId="2208ef81-d858-4bee-b2d8-615ff6e1cd95" providerId="ADAL" clId="{2A19DD2B-4464-4325-AC4D-80896E73EAF7}" dt="2024-03-20T03:14:40.547" v="1665" actId="47"/>
        <pc:sldMkLst>
          <pc:docMk/>
          <pc:sldMk cId="432891920" sldId="354"/>
        </pc:sldMkLst>
        <pc:spChg chg="mod">
          <ac:chgData name="Lu, Huan /CN" userId="2208ef81-d858-4bee-b2d8-615ff6e1cd95" providerId="ADAL" clId="{2A19DD2B-4464-4325-AC4D-80896E73EAF7}" dt="2024-03-20T03:13:19.441" v="1626" actId="404"/>
          <ac:spMkLst>
            <pc:docMk/>
            <pc:sldMk cId="432891920" sldId="354"/>
            <ac:spMk id="2" creationId="{08D5138F-1703-8E94-A35E-DFF8CE985827}"/>
          </ac:spMkLst>
        </pc:spChg>
        <pc:spChg chg="del">
          <ac:chgData name="Lu, Huan /CN" userId="2208ef81-d858-4bee-b2d8-615ff6e1cd95" providerId="ADAL" clId="{2A19DD2B-4464-4325-AC4D-80896E73EAF7}" dt="2024-03-20T03:12:21.629" v="1583" actId="478"/>
          <ac:spMkLst>
            <pc:docMk/>
            <pc:sldMk cId="432891920" sldId="354"/>
            <ac:spMk id="3" creationId="{19374062-08DC-EDE9-3B20-DBC21BE1C0E7}"/>
          </ac:spMkLst>
        </pc:spChg>
        <pc:spChg chg="del">
          <ac:chgData name="Lu, Huan /CN" userId="2208ef81-d858-4bee-b2d8-615ff6e1cd95" providerId="ADAL" clId="{2A19DD2B-4464-4325-AC4D-80896E73EAF7}" dt="2024-03-20T03:12:47.988" v="1617" actId="478"/>
          <ac:spMkLst>
            <pc:docMk/>
            <pc:sldMk cId="432891920" sldId="354"/>
            <ac:spMk id="4" creationId="{8EE97EB3-6050-DC7C-824F-6A65913E9256}"/>
          </ac:spMkLst>
        </pc:spChg>
        <pc:spChg chg="del">
          <ac:chgData name="Lu, Huan /CN" userId="2208ef81-d858-4bee-b2d8-615ff6e1cd95" providerId="ADAL" clId="{2A19DD2B-4464-4325-AC4D-80896E73EAF7}" dt="2024-03-20T03:12:46.356" v="1616" actId="478"/>
          <ac:spMkLst>
            <pc:docMk/>
            <pc:sldMk cId="432891920" sldId="354"/>
            <ac:spMk id="5" creationId="{0F998ACE-23B0-50F3-C38A-0DCC9D76105D}"/>
          </ac:spMkLst>
        </pc:spChg>
      </pc:sldChg>
      <pc:sldChg chg="addSp delSp modSp new mod ord">
        <pc:chgData name="Lu, Huan /CN" userId="2208ef81-d858-4bee-b2d8-615ff6e1cd95" providerId="ADAL" clId="{2A19DD2B-4464-4325-AC4D-80896E73EAF7}" dt="2024-03-21T09:24:49.543" v="5172" actId="20577"/>
        <pc:sldMkLst>
          <pc:docMk/>
          <pc:sldMk cId="1318562627" sldId="355"/>
        </pc:sldMkLst>
        <pc:spChg chg="mod">
          <ac:chgData name="Lu, Huan /CN" userId="2208ef81-d858-4bee-b2d8-615ff6e1cd95" providerId="ADAL" clId="{2A19DD2B-4464-4325-AC4D-80896E73EAF7}" dt="2024-03-21T09:24:49.543" v="5172" actId="20577"/>
          <ac:spMkLst>
            <pc:docMk/>
            <pc:sldMk cId="1318562627" sldId="355"/>
            <ac:spMk id="2" creationId="{1C6EC337-FE76-FC15-6FAA-853F20CF14D8}"/>
          </ac:spMkLst>
        </pc:spChg>
        <pc:spChg chg="add del">
          <ac:chgData name="Lu, Huan /CN" userId="2208ef81-d858-4bee-b2d8-615ff6e1cd95" providerId="ADAL" clId="{2A19DD2B-4464-4325-AC4D-80896E73EAF7}" dt="2024-03-20T03:14:37.800" v="1662" actId="478"/>
          <ac:spMkLst>
            <pc:docMk/>
            <pc:sldMk cId="1318562627" sldId="355"/>
            <ac:spMk id="3" creationId="{F447C6D9-3C43-5888-14FB-860F90019927}"/>
          </ac:spMkLst>
        </pc:spChg>
        <pc:spChg chg="del">
          <ac:chgData name="Lu, Huan /CN" userId="2208ef81-d858-4bee-b2d8-615ff6e1cd95" providerId="ADAL" clId="{2A19DD2B-4464-4325-AC4D-80896E73EAF7}" dt="2024-03-20T03:14:12.655" v="1638" actId="478"/>
          <ac:spMkLst>
            <pc:docMk/>
            <pc:sldMk cId="1318562627" sldId="355"/>
            <ac:spMk id="4" creationId="{CFACDFB9-370A-AD1B-E542-84D1E7E19990}"/>
          </ac:spMkLst>
        </pc:spChg>
        <pc:spChg chg="del">
          <ac:chgData name="Lu, Huan /CN" userId="2208ef81-d858-4bee-b2d8-615ff6e1cd95" providerId="ADAL" clId="{2A19DD2B-4464-4325-AC4D-80896E73EAF7}" dt="2024-03-20T03:14:10.923" v="1637" actId="478"/>
          <ac:spMkLst>
            <pc:docMk/>
            <pc:sldMk cId="1318562627" sldId="355"/>
            <ac:spMk id="5" creationId="{FA70F2B1-D525-3853-E9CF-347AAC5A02AD}"/>
          </ac:spMkLst>
        </pc:spChg>
        <pc:spChg chg="del">
          <ac:chgData name="Lu, Huan /CN" userId="2208ef81-d858-4bee-b2d8-615ff6e1cd95" providerId="ADAL" clId="{2A19DD2B-4464-4325-AC4D-80896E73EAF7}" dt="2024-03-20T08:33:57.468" v="3506" actId="478"/>
          <ac:spMkLst>
            <pc:docMk/>
            <pc:sldMk cId="1318562627" sldId="355"/>
            <ac:spMk id="6" creationId="{4DA5EA7D-54AC-07F7-92BC-41C50F8F9746}"/>
          </ac:spMkLst>
        </pc:spChg>
        <pc:spChg chg="del">
          <ac:chgData name="Lu, Huan /CN" userId="2208ef81-d858-4bee-b2d8-615ff6e1cd95" providerId="ADAL" clId="{2A19DD2B-4464-4325-AC4D-80896E73EAF7}" dt="2024-03-20T08:33:56.242" v="3505" actId="478"/>
          <ac:spMkLst>
            <pc:docMk/>
            <pc:sldMk cId="1318562627" sldId="355"/>
            <ac:spMk id="7" creationId="{7FCBF79A-3FA7-7466-67EA-DCC621770216}"/>
          </ac:spMkLst>
        </pc:spChg>
        <pc:spChg chg="del">
          <ac:chgData name="Lu, Huan /CN" userId="2208ef81-d858-4bee-b2d8-615ff6e1cd95" providerId="ADAL" clId="{2A19DD2B-4464-4325-AC4D-80896E73EAF7}" dt="2024-03-20T08:33:55.284" v="3504" actId="478"/>
          <ac:spMkLst>
            <pc:docMk/>
            <pc:sldMk cId="1318562627" sldId="355"/>
            <ac:spMk id="8" creationId="{72ABB8A4-9592-4B90-7259-6D29F796F7E4}"/>
          </ac:spMkLst>
        </pc:spChg>
      </pc:sldChg>
      <pc:sldChg chg="modSp add mod">
        <pc:chgData name="Lu, Huan /CN" userId="2208ef81-d858-4bee-b2d8-615ff6e1cd95" providerId="ADAL" clId="{2A19DD2B-4464-4325-AC4D-80896E73EAF7}" dt="2024-03-20T03:15:11.850" v="1682" actId="122"/>
        <pc:sldMkLst>
          <pc:docMk/>
          <pc:sldMk cId="967940504" sldId="356"/>
        </pc:sldMkLst>
        <pc:spChg chg="mod">
          <ac:chgData name="Lu, Huan /CN" userId="2208ef81-d858-4bee-b2d8-615ff6e1cd95" providerId="ADAL" clId="{2A19DD2B-4464-4325-AC4D-80896E73EAF7}" dt="2024-03-20T03:15:11.850" v="1682" actId="122"/>
          <ac:spMkLst>
            <pc:docMk/>
            <pc:sldMk cId="967940504" sldId="356"/>
            <ac:spMk id="2" creationId="{1C6EC337-FE76-FC15-6FAA-853F20CF14D8}"/>
          </ac:spMkLst>
        </pc:spChg>
      </pc:sldChg>
      <pc:sldChg chg="add del">
        <pc:chgData name="Lu, Huan /CN" userId="2208ef81-d858-4bee-b2d8-615ff6e1cd95" providerId="ADAL" clId="{2A19DD2B-4464-4325-AC4D-80896E73EAF7}" dt="2024-03-20T03:15:00.395" v="1678"/>
        <pc:sldMkLst>
          <pc:docMk/>
          <pc:sldMk cId="62307338" sldId="357"/>
        </pc:sldMkLst>
      </pc:sldChg>
      <pc:sldChg chg="modSp add mod">
        <pc:chgData name="Lu, Huan /CN" userId="2208ef81-d858-4bee-b2d8-615ff6e1cd95" providerId="ADAL" clId="{2A19DD2B-4464-4325-AC4D-80896E73EAF7}" dt="2024-03-20T03:15:33.126" v="1700" actId="20577"/>
        <pc:sldMkLst>
          <pc:docMk/>
          <pc:sldMk cId="1469691608" sldId="357"/>
        </pc:sldMkLst>
        <pc:spChg chg="mod">
          <ac:chgData name="Lu, Huan /CN" userId="2208ef81-d858-4bee-b2d8-615ff6e1cd95" providerId="ADAL" clId="{2A19DD2B-4464-4325-AC4D-80896E73EAF7}" dt="2024-03-20T03:15:33.126" v="1700" actId="20577"/>
          <ac:spMkLst>
            <pc:docMk/>
            <pc:sldMk cId="1469691608" sldId="357"/>
            <ac:spMk id="2" creationId="{1C6EC337-FE76-FC15-6FAA-853F20CF14D8}"/>
          </ac:spMkLst>
        </pc:spChg>
      </pc:sldChg>
      <pc:sldChg chg="addSp delSp modSp add del mod">
        <pc:chgData name="Lu, Huan /CN" userId="2208ef81-d858-4bee-b2d8-615ff6e1cd95" providerId="ADAL" clId="{2A19DD2B-4464-4325-AC4D-80896E73EAF7}" dt="2024-03-20T09:22:54.874" v="3683" actId="47"/>
        <pc:sldMkLst>
          <pc:docMk/>
          <pc:sldMk cId="55482004" sldId="358"/>
        </pc:sldMkLst>
        <pc:spChg chg="add del">
          <ac:chgData name="Lu, Huan /CN" userId="2208ef81-d858-4bee-b2d8-615ff6e1cd95" providerId="ADAL" clId="{2A19DD2B-4464-4325-AC4D-80896E73EAF7}" dt="2024-03-20T09:22:22.423" v="3679" actId="478"/>
          <ac:spMkLst>
            <pc:docMk/>
            <pc:sldMk cId="55482004" sldId="358"/>
            <ac:spMk id="3" creationId="{C2F9024D-8780-D735-7EE1-481AF1512E9A}"/>
          </ac:spMkLst>
        </pc:spChg>
        <pc:spChg chg="add del">
          <ac:chgData name="Lu, Huan /CN" userId="2208ef81-d858-4bee-b2d8-615ff6e1cd95" providerId="ADAL" clId="{2A19DD2B-4464-4325-AC4D-80896E73EAF7}" dt="2024-03-20T09:22:36.653" v="3681" actId="478"/>
          <ac:spMkLst>
            <pc:docMk/>
            <pc:sldMk cId="55482004" sldId="358"/>
            <ac:spMk id="4" creationId="{F1985CA3-5D59-09AB-691D-17AAD0D3099D}"/>
          </ac:spMkLst>
        </pc:spChg>
        <pc:spChg chg="add mod">
          <ac:chgData name="Lu, Huan /CN" userId="2208ef81-d858-4bee-b2d8-615ff6e1cd95" providerId="ADAL" clId="{2A19DD2B-4464-4325-AC4D-80896E73EAF7}" dt="2024-03-20T09:22:23.196" v="3680"/>
          <ac:spMkLst>
            <pc:docMk/>
            <pc:sldMk cId="55482004" sldId="358"/>
            <ac:spMk id="8" creationId="{77872CDD-B03C-A273-2FEC-44D30E0BAD30}"/>
          </ac:spMkLst>
        </pc:spChg>
        <pc:spChg chg="add mod">
          <ac:chgData name="Lu, Huan /CN" userId="2208ef81-d858-4bee-b2d8-615ff6e1cd95" providerId="ADAL" clId="{2A19DD2B-4464-4325-AC4D-80896E73EAF7}" dt="2024-03-20T09:22:23.196" v="3680"/>
          <ac:spMkLst>
            <pc:docMk/>
            <pc:sldMk cId="55482004" sldId="358"/>
            <ac:spMk id="9" creationId="{D3059F75-C53B-A9DB-E7DF-0A8C50F90832}"/>
          </ac:spMkLst>
        </pc:spChg>
        <pc:spChg chg="add mod">
          <ac:chgData name="Lu, Huan /CN" userId="2208ef81-d858-4bee-b2d8-615ff6e1cd95" providerId="ADAL" clId="{2A19DD2B-4464-4325-AC4D-80896E73EAF7}" dt="2024-03-20T09:22:23.196" v="3680"/>
          <ac:spMkLst>
            <pc:docMk/>
            <pc:sldMk cId="55482004" sldId="358"/>
            <ac:spMk id="10" creationId="{9A6C3A6F-E53C-66A1-1ABD-9A48E5194793}"/>
          </ac:spMkLst>
        </pc:spChg>
        <pc:spChg chg="add mod">
          <ac:chgData name="Lu, Huan /CN" userId="2208ef81-d858-4bee-b2d8-615ff6e1cd95" providerId="ADAL" clId="{2A19DD2B-4464-4325-AC4D-80896E73EAF7}" dt="2024-03-20T09:22:23.196" v="3680"/>
          <ac:spMkLst>
            <pc:docMk/>
            <pc:sldMk cId="55482004" sldId="358"/>
            <ac:spMk id="11" creationId="{2B2BDD3C-EF3D-CB96-E2A6-70535922C0C5}"/>
          </ac:spMkLst>
        </pc:spChg>
        <pc:spChg chg="add mod">
          <ac:chgData name="Lu, Huan /CN" userId="2208ef81-d858-4bee-b2d8-615ff6e1cd95" providerId="ADAL" clId="{2A19DD2B-4464-4325-AC4D-80896E73EAF7}" dt="2024-03-20T09:22:23.196" v="3680"/>
          <ac:spMkLst>
            <pc:docMk/>
            <pc:sldMk cId="55482004" sldId="358"/>
            <ac:spMk id="12" creationId="{B095FFF2-FD73-78DE-D602-53B0A6FA7A0F}"/>
          </ac:spMkLst>
        </pc:spChg>
        <pc:spChg chg="add mod">
          <ac:chgData name="Lu, Huan /CN" userId="2208ef81-d858-4bee-b2d8-615ff6e1cd95" providerId="ADAL" clId="{2A19DD2B-4464-4325-AC4D-80896E73EAF7}" dt="2024-03-20T09:22:23.196" v="3680"/>
          <ac:spMkLst>
            <pc:docMk/>
            <pc:sldMk cId="55482004" sldId="358"/>
            <ac:spMk id="13" creationId="{7369B0B7-7073-02ED-D2A1-E56C14C096F9}"/>
          </ac:spMkLst>
        </pc:spChg>
        <pc:spChg chg="add mod">
          <ac:chgData name="Lu, Huan /CN" userId="2208ef81-d858-4bee-b2d8-615ff6e1cd95" providerId="ADAL" clId="{2A19DD2B-4464-4325-AC4D-80896E73EAF7}" dt="2024-03-20T09:22:23.196" v="3680"/>
          <ac:spMkLst>
            <pc:docMk/>
            <pc:sldMk cId="55482004" sldId="358"/>
            <ac:spMk id="14" creationId="{F394AE3A-B92A-4498-E338-38BDBC5141F9}"/>
          </ac:spMkLst>
        </pc:spChg>
      </pc:sldChg>
      <pc:sldChg chg="addSp delSp modSp add mod">
        <pc:chgData name="Lu, Huan /CN" userId="2208ef81-d858-4bee-b2d8-615ff6e1cd95" providerId="ADAL" clId="{2A19DD2B-4464-4325-AC4D-80896E73EAF7}" dt="2024-03-25T08:20:24.653" v="5821" actId="20577"/>
        <pc:sldMkLst>
          <pc:docMk/>
          <pc:sldMk cId="3423556936" sldId="359"/>
        </pc:sldMkLst>
        <pc:spChg chg="mod">
          <ac:chgData name="Lu, Huan /CN" userId="2208ef81-d858-4bee-b2d8-615ff6e1cd95" providerId="ADAL" clId="{2A19DD2B-4464-4325-AC4D-80896E73EAF7}" dt="2024-03-25T08:20:24.653" v="5821" actId="20577"/>
          <ac:spMkLst>
            <pc:docMk/>
            <pc:sldMk cId="3423556936" sldId="359"/>
            <ac:spMk id="2" creationId="{AAD3233E-FEB1-B8BD-2CA8-B377F2660E37}"/>
          </ac:spMkLst>
        </pc:spChg>
        <pc:spChg chg="del">
          <ac:chgData name="Lu, Huan /CN" userId="2208ef81-d858-4bee-b2d8-615ff6e1cd95" providerId="ADAL" clId="{2A19DD2B-4464-4325-AC4D-80896E73EAF7}" dt="2024-03-20T03:17:42.596" v="1738" actId="478"/>
          <ac:spMkLst>
            <pc:docMk/>
            <pc:sldMk cId="3423556936" sldId="359"/>
            <ac:spMk id="3" creationId="{C2F9024D-8780-D735-7EE1-481AF1512E9A}"/>
          </ac:spMkLst>
        </pc:spChg>
        <pc:spChg chg="mod">
          <ac:chgData name="Lu, Huan /CN" userId="2208ef81-d858-4bee-b2d8-615ff6e1cd95" providerId="ADAL" clId="{2A19DD2B-4464-4325-AC4D-80896E73EAF7}" dt="2024-03-20T05:29:15.209" v="1886" actId="108"/>
          <ac:spMkLst>
            <pc:docMk/>
            <pc:sldMk cId="3423556936" sldId="359"/>
            <ac:spMk id="4" creationId="{F1985CA3-5D59-09AB-691D-17AAD0D3099D}"/>
          </ac:spMkLst>
        </pc:spChg>
        <pc:spChg chg="add mod">
          <ac:chgData name="Lu, Huan /CN" userId="2208ef81-d858-4bee-b2d8-615ff6e1cd95" providerId="ADAL" clId="{2A19DD2B-4464-4325-AC4D-80896E73EAF7}" dt="2024-03-20T07:27:33.658" v="2564" actId="113"/>
          <ac:spMkLst>
            <pc:docMk/>
            <pc:sldMk cId="3423556936" sldId="359"/>
            <ac:spMk id="8" creationId="{AAAC8217-B9A9-6136-6056-18A99A27B438}"/>
          </ac:spMkLst>
        </pc:spChg>
        <pc:spChg chg="add del mod">
          <ac:chgData name="Lu, Huan /CN" userId="2208ef81-d858-4bee-b2d8-615ff6e1cd95" providerId="ADAL" clId="{2A19DD2B-4464-4325-AC4D-80896E73EAF7}" dt="2024-03-20T05:29:32.951" v="1888"/>
          <ac:spMkLst>
            <pc:docMk/>
            <pc:sldMk cId="3423556936" sldId="359"/>
            <ac:spMk id="9" creationId="{24094C62-3016-CC55-ACC7-C274873DB83F}"/>
          </ac:spMkLst>
        </pc:spChg>
        <pc:spChg chg="add mod topLvl">
          <ac:chgData name="Lu, Huan /CN" userId="2208ef81-d858-4bee-b2d8-615ff6e1cd95" providerId="ADAL" clId="{2A19DD2B-4464-4325-AC4D-80896E73EAF7}" dt="2024-03-20T07:36:53.353" v="2673" actId="14100"/>
          <ac:spMkLst>
            <pc:docMk/>
            <pc:sldMk cId="3423556936" sldId="359"/>
            <ac:spMk id="10" creationId="{A2EC7C81-FF92-A25E-23B0-4C021C75E17F}"/>
          </ac:spMkLst>
        </pc:spChg>
        <pc:spChg chg="add del mod">
          <ac:chgData name="Lu, Huan /CN" userId="2208ef81-d858-4bee-b2d8-615ff6e1cd95" providerId="ADAL" clId="{2A19DD2B-4464-4325-AC4D-80896E73EAF7}" dt="2024-03-20T07:30:29.327" v="2598" actId="478"/>
          <ac:spMkLst>
            <pc:docMk/>
            <pc:sldMk cId="3423556936" sldId="359"/>
            <ac:spMk id="11" creationId="{B60B087A-BF29-7361-59F1-26C9CDB49CA4}"/>
          </ac:spMkLst>
        </pc:spChg>
        <pc:spChg chg="add mod topLvl">
          <ac:chgData name="Lu, Huan /CN" userId="2208ef81-d858-4bee-b2d8-615ff6e1cd95" providerId="ADAL" clId="{2A19DD2B-4464-4325-AC4D-80896E73EAF7}" dt="2024-03-20T07:35:28.801" v="2659" actId="165"/>
          <ac:spMkLst>
            <pc:docMk/>
            <pc:sldMk cId="3423556936" sldId="359"/>
            <ac:spMk id="12" creationId="{6B0F7942-1D46-9072-099A-2CE0BF61B581}"/>
          </ac:spMkLst>
        </pc:spChg>
        <pc:spChg chg="add del mod">
          <ac:chgData name="Lu, Huan /CN" userId="2208ef81-d858-4bee-b2d8-615ff6e1cd95" providerId="ADAL" clId="{2A19DD2B-4464-4325-AC4D-80896E73EAF7}" dt="2024-03-20T07:29:54.540" v="2589" actId="478"/>
          <ac:spMkLst>
            <pc:docMk/>
            <pc:sldMk cId="3423556936" sldId="359"/>
            <ac:spMk id="13" creationId="{F8DE5560-04F0-4138-D018-35429EA57C9C}"/>
          </ac:spMkLst>
        </pc:spChg>
        <pc:spChg chg="add del mod">
          <ac:chgData name="Lu, Huan /CN" userId="2208ef81-d858-4bee-b2d8-615ff6e1cd95" providerId="ADAL" clId="{2A19DD2B-4464-4325-AC4D-80896E73EAF7}" dt="2024-03-20T07:29:53.822" v="2588" actId="478"/>
          <ac:spMkLst>
            <pc:docMk/>
            <pc:sldMk cId="3423556936" sldId="359"/>
            <ac:spMk id="14" creationId="{CE3DF696-6AA7-ECC1-0EB0-5F08DE7C99E8}"/>
          </ac:spMkLst>
        </pc:spChg>
        <pc:spChg chg="add del mod">
          <ac:chgData name="Lu, Huan /CN" userId="2208ef81-d858-4bee-b2d8-615ff6e1cd95" providerId="ADAL" clId="{2A19DD2B-4464-4325-AC4D-80896E73EAF7}" dt="2024-03-20T07:29:52.246" v="2586" actId="478"/>
          <ac:spMkLst>
            <pc:docMk/>
            <pc:sldMk cId="3423556936" sldId="359"/>
            <ac:spMk id="15" creationId="{29CAF1E2-390C-6789-E0B9-777C442126FE}"/>
          </ac:spMkLst>
        </pc:spChg>
        <pc:spChg chg="add del mod">
          <ac:chgData name="Lu, Huan /CN" userId="2208ef81-d858-4bee-b2d8-615ff6e1cd95" providerId="ADAL" clId="{2A19DD2B-4464-4325-AC4D-80896E73EAF7}" dt="2024-03-20T07:29:52.655" v="2587" actId="478"/>
          <ac:spMkLst>
            <pc:docMk/>
            <pc:sldMk cId="3423556936" sldId="359"/>
            <ac:spMk id="16" creationId="{00517B71-4F4B-6033-619F-CAA74811E920}"/>
          </ac:spMkLst>
        </pc:spChg>
        <pc:spChg chg="add del mod">
          <ac:chgData name="Lu, Huan /CN" userId="2208ef81-d858-4bee-b2d8-615ff6e1cd95" providerId="ADAL" clId="{2A19DD2B-4464-4325-AC4D-80896E73EAF7}" dt="2024-03-20T07:30:29.753" v="2599" actId="478"/>
          <ac:spMkLst>
            <pc:docMk/>
            <pc:sldMk cId="3423556936" sldId="359"/>
            <ac:spMk id="17" creationId="{F3BBFE48-E4C5-860C-70D2-8C1820B9316C}"/>
          </ac:spMkLst>
        </pc:spChg>
        <pc:spChg chg="add mod topLvl">
          <ac:chgData name="Lu, Huan /CN" userId="2208ef81-d858-4bee-b2d8-615ff6e1cd95" providerId="ADAL" clId="{2A19DD2B-4464-4325-AC4D-80896E73EAF7}" dt="2024-03-20T07:35:28.801" v="2659" actId="165"/>
          <ac:spMkLst>
            <pc:docMk/>
            <pc:sldMk cId="3423556936" sldId="359"/>
            <ac:spMk id="18" creationId="{F45EB051-ABC9-A5D2-7CBE-7A7D2A41B0A6}"/>
          </ac:spMkLst>
        </pc:spChg>
        <pc:spChg chg="add del mod">
          <ac:chgData name="Lu, Huan /CN" userId="2208ef81-d858-4bee-b2d8-615ff6e1cd95" providerId="ADAL" clId="{2A19DD2B-4464-4325-AC4D-80896E73EAF7}" dt="2024-03-20T07:30:05.401" v="2592"/>
          <ac:spMkLst>
            <pc:docMk/>
            <pc:sldMk cId="3423556936" sldId="359"/>
            <ac:spMk id="19" creationId="{E47EB91B-CD28-B3AD-E076-0E08964B8042}"/>
          </ac:spMkLst>
        </pc:spChg>
        <pc:spChg chg="add del mod">
          <ac:chgData name="Lu, Huan /CN" userId="2208ef81-d858-4bee-b2d8-615ff6e1cd95" providerId="ADAL" clId="{2A19DD2B-4464-4325-AC4D-80896E73EAF7}" dt="2024-03-20T07:30:05.401" v="2592"/>
          <ac:spMkLst>
            <pc:docMk/>
            <pc:sldMk cId="3423556936" sldId="359"/>
            <ac:spMk id="20" creationId="{B10EEFCA-DE03-1E99-7528-DE12AAFB7223}"/>
          </ac:spMkLst>
        </pc:spChg>
        <pc:spChg chg="add del mod">
          <ac:chgData name="Lu, Huan /CN" userId="2208ef81-d858-4bee-b2d8-615ff6e1cd95" providerId="ADAL" clId="{2A19DD2B-4464-4325-AC4D-80896E73EAF7}" dt="2024-03-20T07:30:30.478" v="2600" actId="478"/>
          <ac:spMkLst>
            <pc:docMk/>
            <pc:sldMk cId="3423556936" sldId="359"/>
            <ac:spMk id="21" creationId="{C6AC4042-4A23-3926-97B6-CEFB0126E517}"/>
          </ac:spMkLst>
        </pc:spChg>
        <pc:spChg chg="add mod topLvl">
          <ac:chgData name="Lu, Huan /CN" userId="2208ef81-d858-4bee-b2d8-615ff6e1cd95" providerId="ADAL" clId="{2A19DD2B-4464-4325-AC4D-80896E73EAF7}" dt="2024-03-20T07:35:28.801" v="2659" actId="165"/>
          <ac:spMkLst>
            <pc:docMk/>
            <pc:sldMk cId="3423556936" sldId="359"/>
            <ac:spMk id="22" creationId="{1EDBB681-CB17-4D5B-AD9B-A9063DE78098}"/>
          </ac:spMkLst>
        </pc:spChg>
        <pc:spChg chg="add del mod">
          <ac:chgData name="Lu, Huan /CN" userId="2208ef81-d858-4bee-b2d8-615ff6e1cd95" providerId="ADAL" clId="{2A19DD2B-4464-4325-AC4D-80896E73EAF7}" dt="2024-03-20T07:31:33.477" v="2609"/>
          <ac:spMkLst>
            <pc:docMk/>
            <pc:sldMk cId="3423556936" sldId="359"/>
            <ac:spMk id="24" creationId="{D2EC1FD9-C6CC-40CC-9DCE-26C6A4EE2498}"/>
          </ac:spMkLst>
        </pc:spChg>
        <pc:grpChg chg="add del mod">
          <ac:chgData name="Lu, Huan /CN" userId="2208ef81-d858-4bee-b2d8-615ff6e1cd95" providerId="ADAL" clId="{2A19DD2B-4464-4325-AC4D-80896E73EAF7}" dt="2024-03-20T07:35:28.801" v="2659" actId="165"/>
          <ac:grpSpMkLst>
            <pc:docMk/>
            <pc:sldMk cId="3423556936" sldId="359"/>
            <ac:grpSpMk id="23" creationId="{DDDC605C-AFA6-22C8-4999-4EBD0D2D0EF8}"/>
          </ac:grpSpMkLst>
        </pc:grpChg>
        <pc:picChg chg="add del mod">
          <ac:chgData name="Lu, Huan /CN" userId="2208ef81-d858-4bee-b2d8-615ff6e1cd95" providerId="ADAL" clId="{2A19DD2B-4464-4325-AC4D-80896E73EAF7}" dt="2024-03-20T07:31:52.443" v="2614" actId="478"/>
          <ac:picMkLst>
            <pc:docMk/>
            <pc:sldMk cId="3423556936" sldId="359"/>
            <ac:picMk id="25" creationId="{AC5BA5C7-7F92-69E7-03E8-E258F396EF9D}"/>
          </ac:picMkLst>
        </pc:picChg>
      </pc:sldChg>
      <pc:sldChg chg="addSp delSp modSp add mod">
        <pc:chgData name="Lu, Huan /CN" userId="2208ef81-d858-4bee-b2d8-615ff6e1cd95" providerId="ADAL" clId="{2A19DD2B-4464-4325-AC4D-80896E73EAF7}" dt="2024-03-25T09:10:18.399" v="6291" actId="1076"/>
        <pc:sldMkLst>
          <pc:docMk/>
          <pc:sldMk cId="524748029" sldId="360"/>
        </pc:sldMkLst>
        <pc:spChg chg="mod">
          <ac:chgData name="Lu, Huan /CN" userId="2208ef81-d858-4bee-b2d8-615ff6e1cd95" providerId="ADAL" clId="{2A19DD2B-4464-4325-AC4D-80896E73EAF7}" dt="2024-03-25T08:20:15.556" v="5815" actId="20577"/>
          <ac:spMkLst>
            <pc:docMk/>
            <pc:sldMk cId="524748029" sldId="360"/>
            <ac:spMk id="2" creationId="{AAD3233E-FEB1-B8BD-2CA8-B377F2660E37}"/>
          </ac:spMkLst>
        </pc:spChg>
        <pc:spChg chg="add del mod ord">
          <ac:chgData name="Lu, Huan /CN" userId="2208ef81-d858-4bee-b2d8-615ff6e1cd95" providerId="ADAL" clId="{2A19DD2B-4464-4325-AC4D-80896E73EAF7}" dt="2024-03-25T07:22:18.157" v="5397"/>
          <ac:spMkLst>
            <pc:docMk/>
            <pc:sldMk cId="524748029" sldId="360"/>
            <ac:spMk id="3" creationId="{02C060E2-B0FC-66CC-AEC7-4903118000C9}"/>
          </ac:spMkLst>
        </pc:spChg>
        <pc:spChg chg="mod">
          <ac:chgData name="Lu, Huan /CN" userId="2208ef81-d858-4bee-b2d8-615ff6e1cd95" providerId="ADAL" clId="{2A19DD2B-4464-4325-AC4D-80896E73EAF7}" dt="2024-03-25T08:15:04.919" v="5737" actId="6549"/>
          <ac:spMkLst>
            <pc:docMk/>
            <pc:sldMk cId="524748029" sldId="360"/>
            <ac:spMk id="4" creationId="{F1985CA3-5D59-09AB-691D-17AAD0D3099D}"/>
          </ac:spMkLst>
        </pc:spChg>
        <pc:spChg chg="del">
          <ac:chgData name="Lu, Huan /CN" userId="2208ef81-d858-4bee-b2d8-615ff6e1cd95" providerId="ADAL" clId="{2A19DD2B-4464-4325-AC4D-80896E73EAF7}" dt="2024-03-20T05:30:29.616" v="1890" actId="478"/>
          <ac:spMkLst>
            <pc:docMk/>
            <pc:sldMk cId="524748029" sldId="360"/>
            <ac:spMk id="8" creationId="{AAAC8217-B9A9-6136-6056-18A99A27B438}"/>
          </ac:spMkLst>
        </pc:spChg>
        <pc:spChg chg="add mod">
          <ac:chgData name="Lu, Huan /CN" userId="2208ef81-d858-4bee-b2d8-615ff6e1cd95" providerId="ADAL" clId="{2A19DD2B-4464-4325-AC4D-80896E73EAF7}" dt="2024-03-20T06:48:50.195" v="2222" actId="207"/>
          <ac:spMkLst>
            <pc:docMk/>
            <pc:sldMk cId="524748029" sldId="360"/>
            <ac:spMk id="14" creationId="{5A13B873-1A7D-C12C-305C-5DDF3EF9D0BB}"/>
          </ac:spMkLst>
        </pc:spChg>
        <pc:spChg chg="add mod">
          <ac:chgData name="Lu, Huan /CN" userId="2208ef81-d858-4bee-b2d8-615ff6e1cd95" providerId="ADAL" clId="{2A19DD2B-4464-4325-AC4D-80896E73EAF7}" dt="2024-03-25T09:10:18.399" v="6291" actId="1076"/>
          <ac:spMkLst>
            <pc:docMk/>
            <pc:sldMk cId="524748029" sldId="360"/>
            <ac:spMk id="15" creationId="{8BC3EDFC-C7C6-CD91-A9FE-5C634231289E}"/>
          </ac:spMkLst>
        </pc:spChg>
        <pc:spChg chg="add mod">
          <ac:chgData name="Lu, Huan /CN" userId="2208ef81-d858-4bee-b2d8-615ff6e1cd95" providerId="ADAL" clId="{2A19DD2B-4464-4325-AC4D-80896E73EAF7}" dt="2024-03-25T09:10:18.044" v="6290" actId="14100"/>
          <ac:spMkLst>
            <pc:docMk/>
            <pc:sldMk cId="524748029" sldId="360"/>
            <ac:spMk id="16" creationId="{2EE7C8D4-4ABF-742D-1560-73D44E6AAC48}"/>
          </ac:spMkLst>
        </pc:spChg>
        <pc:spChg chg="add del mod">
          <ac:chgData name="Lu, Huan /CN" userId="2208ef81-d858-4bee-b2d8-615ff6e1cd95" providerId="ADAL" clId="{2A19DD2B-4464-4325-AC4D-80896E73EAF7}" dt="2024-03-20T06:49:29.294" v="2229" actId="478"/>
          <ac:spMkLst>
            <pc:docMk/>
            <pc:sldMk cId="524748029" sldId="360"/>
            <ac:spMk id="17" creationId="{30043AAA-1502-035C-75B2-39F9A0D989F2}"/>
          </ac:spMkLst>
        </pc:spChg>
        <pc:spChg chg="add del mod ord">
          <ac:chgData name="Lu, Huan /CN" userId="2208ef81-d858-4bee-b2d8-615ff6e1cd95" providerId="ADAL" clId="{2A19DD2B-4464-4325-AC4D-80896E73EAF7}" dt="2024-03-25T07:22:18.629" v="5398" actId="478"/>
          <ac:spMkLst>
            <pc:docMk/>
            <pc:sldMk cId="524748029" sldId="360"/>
            <ac:spMk id="18" creationId="{345AB181-AB4C-A0DC-97F1-E0D74452D371}"/>
          </ac:spMkLst>
        </pc:spChg>
        <pc:spChg chg="add del mod ord">
          <ac:chgData name="Lu, Huan /CN" userId="2208ef81-d858-4bee-b2d8-615ff6e1cd95" providerId="ADAL" clId="{2A19DD2B-4464-4325-AC4D-80896E73EAF7}" dt="2024-03-20T07:00:49.201" v="2316" actId="478"/>
          <ac:spMkLst>
            <pc:docMk/>
            <pc:sldMk cId="524748029" sldId="360"/>
            <ac:spMk id="19" creationId="{0235DED1-5413-5673-62CA-8AEA940B9CF9}"/>
          </ac:spMkLst>
        </pc:spChg>
        <pc:spChg chg="add del mod">
          <ac:chgData name="Lu, Huan /CN" userId="2208ef81-d858-4bee-b2d8-615ff6e1cd95" providerId="ADAL" clId="{2A19DD2B-4464-4325-AC4D-80896E73EAF7}" dt="2024-03-20T07:19:56.576" v="2463"/>
          <ac:spMkLst>
            <pc:docMk/>
            <pc:sldMk cId="524748029" sldId="360"/>
            <ac:spMk id="20" creationId="{EDB670A0-8A0C-2D8E-FF2E-7B69B9ECBF43}"/>
          </ac:spMkLst>
        </pc:spChg>
        <pc:spChg chg="add del mod">
          <ac:chgData name="Lu, Huan /CN" userId="2208ef81-d858-4bee-b2d8-615ff6e1cd95" providerId="ADAL" clId="{2A19DD2B-4464-4325-AC4D-80896E73EAF7}" dt="2024-03-20T07:32:08.432" v="2622"/>
          <ac:spMkLst>
            <pc:docMk/>
            <pc:sldMk cId="524748029" sldId="360"/>
            <ac:spMk id="22" creationId="{49B0CA06-1C89-29F4-385F-8A4D0BFD2407}"/>
          </ac:spMkLst>
        </pc:spChg>
        <pc:spChg chg="add del mod">
          <ac:chgData name="Lu, Huan /CN" userId="2208ef81-d858-4bee-b2d8-615ff6e1cd95" providerId="ADAL" clId="{2A19DD2B-4464-4325-AC4D-80896E73EAF7}" dt="2024-03-20T07:32:08.432" v="2622"/>
          <ac:spMkLst>
            <pc:docMk/>
            <pc:sldMk cId="524748029" sldId="360"/>
            <ac:spMk id="23" creationId="{67304213-3393-3898-D32C-2BB80FB100E1}"/>
          </ac:spMkLst>
        </pc:spChg>
        <pc:spChg chg="add del mod">
          <ac:chgData name="Lu, Huan /CN" userId="2208ef81-d858-4bee-b2d8-615ff6e1cd95" providerId="ADAL" clId="{2A19DD2B-4464-4325-AC4D-80896E73EAF7}" dt="2024-03-20T07:32:08.432" v="2622"/>
          <ac:spMkLst>
            <pc:docMk/>
            <pc:sldMk cId="524748029" sldId="360"/>
            <ac:spMk id="24" creationId="{01F04849-38F2-3282-70FC-35784A574D39}"/>
          </ac:spMkLst>
        </pc:spChg>
        <pc:spChg chg="add del mod">
          <ac:chgData name="Lu, Huan /CN" userId="2208ef81-d858-4bee-b2d8-615ff6e1cd95" providerId="ADAL" clId="{2A19DD2B-4464-4325-AC4D-80896E73EAF7}" dt="2024-03-20T07:32:56.104" v="2629" actId="478"/>
          <ac:spMkLst>
            <pc:docMk/>
            <pc:sldMk cId="524748029" sldId="360"/>
            <ac:spMk id="25" creationId="{2F6C719E-1F51-E648-75F9-E33B84CFE4A8}"/>
          </ac:spMkLst>
        </pc:spChg>
        <pc:spChg chg="add del mod">
          <ac:chgData name="Lu, Huan /CN" userId="2208ef81-d858-4bee-b2d8-615ff6e1cd95" providerId="ADAL" clId="{2A19DD2B-4464-4325-AC4D-80896E73EAF7}" dt="2024-03-20T07:32:56.695" v="2630" actId="478"/>
          <ac:spMkLst>
            <pc:docMk/>
            <pc:sldMk cId="524748029" sldId="360"/>
            <ac:spMk id="26" creationId="{3D98D768-6BDE-FB98-1691-5D4EFA836751}"/>
          </ac:spMkLst>
        </pc:spChg>
        <pc:spChg chg="add del mod">
          <ac:chgData name="Lu, Huan /CN" userId="2208ef81-d858-4bee-b2d8-615ff6e1cd95" providerId="ADAL" clId="{2A19DD2B-4464-4325-AC4D-80896E73EAF7}" dt="2024-03-20T07:32:57.179" v="2631" actId="478"/>
          <ac:spMkLst>
            <pc:docMk/>
            <pc:sldMk cId="524748029" sldId="360"/>
            <ac:spMk id="27" creationId="{1D3AD121-36C0-9888-4AA5-66ABC3213E42}"/>
          </ac:spMkLst>
        </pc:spChg>
        <pc:spChg chg="mod topLvl">
          <ac:chgData name="Lu, Huan /CN" userId="2208ef81-d858-4bee-b2d8-615ff6e1cd95" providerId="ADAL" clId="{2A19DD2B-4464-4325-AC4D-80896E73EAF7}" dt="2024-03-25T07:21:43.397" v="5392" actId="1076"/>
          <ac:spMkLst>
            <pc:docMk/>
            <pc:sldMk cId="524748029" sldId="360"/>
            <ac:spMk id="29" creationId="{6F8A1387-B050-8A60-012C-C11B5A3CE653}"/>
          </ac:spMkLst>
        </pc:spChg>
        <pc:spChg chg="mod topLvl">
          <ac:chgData name="Lu, Huan /CN" userId="2208ef81-d858-4bee-b2d8-615ff6e1cd95" providerId="ADAL" clId="{2A19DD2B-4464-4325-AC4D-80896E73EAF7}" dt="2024-03-20T07:34:36.740" v="2650" actId="165"/>
          <ac:spMkLst>
            <pc:docMk/>
            <pc:sldMk cId="524748029" sldId="360"/>
            <ac:spMk id="30" creationId="{C8EC8582-6AEA-6944-77A6-7E32980B9B11}"/>
          </ac:spMkLst>
        </pc:spChg>
        <pc:spChg chg="mod topLvl">
          <ac:chgData name="Lu, Huan /CN" userId="2208ef81-d858-4bee-b2d8-615ff6e1cd95" providerId="ADAL" clId="{2A19DD2B-4464-4325-AC4D-80896E73EAF7}" dt="2024-03-20T07:34:36.740" v="2650" actId="165"/>
          <ac:spMkLst>
            <pc:docMk/>
            <pc:sldMk cId="524748029" sldId="360"/>
            <ac:spMk id="31" creationId="{1E317C43-D41A-1435-2C21-E01290F4741D}"/>
          </ac:spMkLst>
        </pc:spChg>
        <pc:spChg chg="mod topLvl">
          <ac:chgData name="Lu, Huan /CN" userId="2208ef81-d858-4bee-b2d8-615ff6e1cd95" providerId="ADAL" clId="{2A19DD2B-4464-4325-AC4D-80896E73EAF7}" dt="2024-03-20T07:34:36.740" v="2650" actId="165"/>
          <ac:spMkLst>
            <pc:docMk/>
            <pc:sldMk cId="524748029" sldId="360"/>
            <ac:spMk id="32" creationId="{6C2C8975-BD2D-84C0-4AC8-F4B4803D0C02}"/>
          </ac:spMkLst>
        </pc:spChg>
        <pc:grpChg chg="add del mod">
          <ac:chgData name="Lu, Huan /CN" userId="2208ef81-d858-4bee-b2d8-615ff6e1cd95" providerId="ADAL" clId="{2A19DD2B-4464-4325-AC4D-80896E73EAF7}" dt="2024-03-20T07:34:36.740" v="2650" actId="165"/>
          <ac:grpSpMkLst>
            <pc:docMk/>
            <pc:sldMk cId="524748029" sldId="360"/>
            <ac:grpSpMk id="28" creationId="{8B986B5A-32BF-E2EB-FEF2-0856EC288970}"/>
          </ac:grpSpMkLst>
        </pc:grpChg>
        <pc:graphicFrameChg chg="add del mod modGraphic">
          <ac:chgData name="Lu, Huan /CN" userId="2208ef81-d858-4bee-b2d8-615ff6e1cd95" providerId="ADAL" clId="{2A19DD2B-4464-4325-AC4D-80896E73EAF7}" dt="2024-03-20T06:43:28.813" v="2150" actId="478"/>
          <ac:graphicFrameMkLst>
            <pc:docMk/>
            <pc:sldMk cId="524748029" sldId="360"/>
            <ac:graphicFrameMk id="3" creationId="{1117678A-0CEE-0B60-A1DD-3EB719C9E031}"/>
          </ac:graphicFrameMkLst>
        </pc:graphicFrameChg>
        <pc:picChg chg="add del mod">
          <ac:chgData name="Lu, Huan /CN" userId="2208ef81-d858-4bee-b2d8-615ff6e1cd95" providerId="ADAL" clId="{2A19DD2B-4464-4325-AC4D-80896E73EAF7}" dt="2024-03-20T06:16:46.701" v="2057" actId="478"/>
          <ac:picMkLst>
            <pc:docMk/>
            <pc:sldMk cId="524748029" sldId="360"/>
            <ac:picMk id="10" creationId="{4A1747A9-766B-AAC4-D043-57487D954FCD}"/>
          </ac:picMkLst>
        </pc:picChg>
        <pc:picChg chg="add del mod">
          <ac:chgData name="Lu, Huan /CN" userId="2208ef81-d858-4bee-b2d8-615ff6e1cd95" providerId="ADAL" clId="{2A19DD2B-4464-4325-AC4D-80896E73EAF7}" dt="2024-03-20T06:45:35.113" v="2176" actId="478"/>
          <ac:picMkLst>
            <pc:docMk/>
            <pc:sldMk cId="524748029" sldId="360"/>
            <ac:picMk id="12" creationId="{400DB993-FA97-3D15-6A13-21A677D41793}"/>
          </ac:picMkLst>
        </pc:picChg>
        <pc:picChg chg="add del mod">
          <ac:chgData name="Lu, Huan /CN" userId="2208ef81-d858-4bee-b2d8-615ff6e1cd95" providerId="ADAL" clId="{2A19DD2B-4464-4325-AC4D-80896E73EAF7}" dt="2024-03-20T06:45:35.563" v="2177" actId="478"/>
          <ac:picMkLst>
            <pc:docMk/>
            <pc:sldMk cId="524748029" sldId="360"/>
            <ac:picMk id="13" creationId="{7ED46D45-893E-7DC1-8964-FD801FB0F24D}"/>
          </ac:picMkLst>
        </pc:picChg>
        <pc:picChg chg="add del mod">
          <ac:chgData name="Lu, Huan /CN" userId="2208ef81-d858-4bee-b2d8-615ff6e1cd95" providerId="ADAL" clId="{2A19DD2B-4464-4325-AC4D-80896E73EAF7}" dt="2024-03-20T07:32:01.926" v="2620" actId="478"/>
          <ac:picMkLst>
            <pc:docMk/>
            <pc:sldMk cId="524748029" sldId="360"/>
            <ac:picMk id="21" creationId="{8896B462-C38C-8FD1-73B9-63539F1C37FA}"/>
          </ac:picMkLst>
        </pc:picChg>
      </pc:sldChg>
      <pc:sldChg chg="addSp delSp modSp add mod ord">
        <pc:chgData name="Lu, Huan /CN" userId="2208ef81-d858-4bee-b2d8-615ff6e1cd95" providerId="ADAL" clId="{2A19DD2B-4464-4325-AC4D-80896E73EAF7}" dt="2024-03-25T09:09:08.712" v="6279" actId="1076"/>
        <pc:sldMkLst>
          <pc:docMk/>
          <pc:sldMk cId="3444952601" sldId="361"/>
        </pc:sldMkLst>
        <pc:spChg chg="mod">
          <ac:chgData name="Lu, Huan /CN" userId="2208ef81-d858-4bee-b2d8-615ff6e1cd95" providerId="ADAL" clId="{2A19DD2B-4464-4325-AC4D-80896E73EAF7}" dt="2024-03-20T06:42:49.132" v="2149" actId="20577"/>
          <ac:spMkLst>
            <pc:docMk/>
            <pc:sldMk cId="3444952601" sldId="361"/>
            <ac:spMk id="2" creationId="{AAD3233E-FEB1-B8BD-2CA8-B377F2660E37}"/>
          </ac:spMkLst>
        </pc:spChg>
        <pc:spChg chg="add mod ord">
          <ac:chgData name="Lu, Huan /CN" userId="2208ef81-d858-4bee-b2d8-615ff6e1cd95" providerId="ADAL" clId="{2A19DD2B-4464-4325-AC4D-80896E73EAF7}" dt="2024-03-25T07:22:27.762" v="5402" actId="167"/>
          <ac:spMkLst>
            <pc:docMk/>
            <pc:sldMk cId="3444952601" sldId="361"/>
            <ac:spMk id="3" creationId="{E376BBFF-4A86-EB5E-AD6F-1A1CDCDB2D0D}"/>
          </ac:spMkLst>
        </pc:spChg>
        <pc:spChg chg="del">
          <ac:chgData name="Lu, Huan /CN" userId="2208ef81-d858-4bee-b2d8-615ff6e1cd95" providerId="ADAL" clId="{2A19DD2B-4464-4325-AC4D-80896E73EAF7}" dt="2024-03-20T07:06:31.269" v="2324" actId="478"/>
          <ac:spMkLst>
            <pc:docMk/>
            <pc:sldMk cId="3444952601" sldId="361"/>
            <ac:spMk id="4" creationId="{F1985CA3-5D59-09AB-691D-17AAD0D3099D}"/>
          </ac:spMkLst>
        </pc:spChg>
        <pc:spChg chg="mod">
          <ac:chgData name="Lu, Huan /CN" userId="2208ef81-d858-4bee-b2d8-615ff6e1cd95" providerId="ADAL" clId="{2A19DD2B-4464-4325-AC4D-80896E73EAF7}" dt="2024-03-20T07:16:17.852" v="2400" actId="1076"/>
          <ac:spMkLst>
            <pc:docMk/>
            <pc:sldMk cId="3444952601" sldId="361"/>
            <ac:spMk id="6" creationId="{10FB8433-40A0-4454-B2BE-9323CA0E5AF9}"/>
          </ac:spMkLst>
        </pc:spChg>
        <pc:spChg chg="del mod ord">
          <ac:chgData name="Lu, Huan /CN" userId="2208ef81-d858-4bee-b2d8-615ff6e1cd95" providerId="ADAL" clId="{2A19DD2B-4464-4325-AC4D-80896E73EAF7}" dt="2024-03-25T07:22:23.176" v="5400" actId="478"/>
          <ac:spMkLst>
            <pc:docMk/>
            <pc:sldMk cId="3444952601" sldId="361"/>
            <ac:spMk id="8" creationId="{AAAC8217-B9A9-6136-6056-18A99A27B438}"/>
          </ac:spMkLst>
        </pc:spChg>
        <pc:spChg chg="add del mod">
          <ac:chgData name="Lu, Huan /CN" userId="2208ef81-d858-4bee-b2d8-615ff6e1cd95" providerId="ADAL" clId="{2A19DD2B-4464-4325-AC4D-80896E73EAF7}" dt="2024-03-20T07:06:50.683" v="2326" actId="478"/>
          <ac:spMkLst>
            <pc:docMk/>
            <pc:sldMk cId="3444952601" sldId="361"/>
            <ac:spMk id="9" creationId="{247A2768-A4DA-CF95-EFF7-DBB6B4298642}"/>
          </ac:spMkLst>
        </pc:spChg>
        <pc:spChg chg="add del mod">
          <ac:chgData name="Lu, Huan /CN" userId="2208ef81-d858-4bee-b2d8-615ff6e1cd95" providerId="ADAL" clId="{2A19DD2B-4464-4325-AC4D-80896E73EAF7}" dt="2024-03-20T07:34:52.587" v="2654" actId="20577"/>
          <ac:spMkLst>
            <pc:docMk/>
            <pc:sldMk cId="3444952601" sldId="361"/>
            <ac:spMk id="10" creationId="{80348136-D07F-C15A-B3E6-92CCDBA798B4}"/>
          </ac:spMkLst>
        </pc:spChg>
        <pc:spChg chg="add mod">
          <ac:chgData name="Lu, Huan /CN" userId="2208ef81-d858-4bee-b2d8-615ff6e1cd95" providerId="ADAL" clId="{2A19DD2B-4464-4325-AC4D-80896E73EAF7}" dt="2024-03-20T07:34:55.948" v="2655" actId="20577"/>
          <ac:spMkLst>
            <pc:docMk/>
            <pc:sldMk cId="3444952601" sldId="361"/>
            <ac:spMk id="11" creationId="{A523FF4F-797C-AEDA-BAEF-BEC52F9F33EF}"/>
          </ac:spMkLst>
        </pc:spChg>
        <pc:spChg chg="add del mod">
          <ac:chgData name="Lu, Huan /CN" userId="2208ef81-d858-4bee-b2d8-615ff6e1cd95" providerId="ADAL" clId="{2A19DD2B-4464-4325-AC4D-80896E73EAF7}" dt="2024-03-20T07:20:11.354" v="2471" actId="478"/>
          <ac:spMkLst>
            <pc:docMk/>
            <pc:sldMk cId="3444952601" sldId="361"/>
            <ac:spMk id="22" creationId="{CCB11830-5C33-17EE-44F8-33361782AD1E}"/>
          </ac:spMkLst>
        </pc:spChg>
        <pc:spChg chg="add del mod">
          <ac:chgData name="Lu, Huan /CN" userId="2208ef81-d858-4bee-b2d8-615ff6e1cd95" providerId="ADAL" clId="{2A19DD2B-4464-4325-AC4D-80896E73EAF7}" dt="2024-03-20T07:20:10.556" v="2470" actId="478"/>
          <ac:spMkLst>
            <pc:docMk/>
            <pc:sldMk cId="3444952601" sldId="361"/>
            <ac:spMk id="23" creationId="{C1977617-EDC6-D56A-ABC8-3C0492FC1B4B}"/>
          </ac:spMkLst>
        </pc:spChg>
        <pc:spChg chg="add del mod">
          <ac:chgData name="Lu, Huan /CN" userId="2208ef81-d858-4bee-b2d8-615ff6e1cd95" providerId="ADAL" clId="{2A19DD2B-4464-4325-AC4D-80896E73EAF7}" dt="2024-03-20T07:20:09.757" v="2469" actId="478"/>
          <ac:spMkLst>
            <pc:docMk/>
            <pc:sldMk cId="3444952601" sldId="361"/>
            <ac:spMk id="24" creationId="{B2B23527-254E-D0C8-1EAE-5D76982AB911}"/>
          </ac:spMkLst>
        </pc:spChg>
        <pc:spChg chg="add del mod">
          <ac:chgData name="Lu, Huan /CN" userId="2208ef81-d858-4bee-b2d8-615ff6e1cd95" providerId="ADAL" clId="{2A19DD2B-4464-4325-AC4D-80896E73EAF7}" dt="2024-03-20T07:20:16.148" v="2475" actId="478"/>
          <ac:spMkLst>
            <pc:docMk/>
            <pc:sldMk cId="3444952601" sldId="361"/>
            <ac:spMk id="25" creationId="{E1D3FBC2-9A32-F052-E269-D279A052914B}"/>
          </ac:spMkLst>
        </pc:spChg>
        <pc:spChg chg="add del mod">
          <ac:chgData name="Lu, Huan /CN" userId="2208ef81-d858-4bee-b2d8-615ff6e1cd95" providerId="ADAL" clId="{2A19DD2B-4464-4325-AC4D-80896E73EAF7}" dt="2024-03-20T07:18:28.811" v="2440" actId="478"/>
          <ac:spMkLst>
            <pc:docMk/>
            <pc:sldMk cId="3444952601" sldId="361"/>
            <ac:spMk id="26" creationId="{A779FF97-4669-8B66-3615-D6EA587ECB05}"/>
          </ac:spMkLst>
        </pc:spChg>
        <pc:spChg chg="add del mod">
          <ac:chgData name="Lu, Huan /CN" userId="2208ef81-d858-4bee-b2d8-615ff6e1cd95" providerId="ADAL" clId="{2A19DD2B-4464-4325-AC4D-80896E73EAF7}" dt="2024-03-20T07:20:15.080" v="2474" actId="478"/>
          <ac:spMkLst>
            <pc:docMk/>
            <pc:sldMk cId="3444952601" sldId="361"/>
            <ac:spMk id="27" creationId="{9A4B0682-E6CB-23FA-B4C9-F098EF326D83}"/>
          </ac:spMkLst>
        </pc:spChg>
        <pc:spChg chg="add del mod">
          <ac:chgData name="Lu, Huan /CN" userId="2208ef81-d858-4bee-b2d8-615ff6e1cd95" providerId="ADAL" clId="{2A19DD2B-4464-4325-AC4D-80896E73EAF7}" dt="2024-03-20T07:20:14.043" v="2473" actId="478"/>
          <ac:spMkLst>
            <pc:docMk/>
            <pc:sldMk cId="3444952601" sldId="361"/>
            <ac:spMk id="28" creationId="{D2A0ABE9-01D6-716D-CEE4-7F105A0070A0}"/>
          </ac:spMkLst>
        </pc:spChg>
        <pc:spChg chg="add mod">
          <ac:chgData name="Lu, Huan /CN" userId="2208ef81-d858-4bee-b2d8-615ff6e1cd95" providerId="ADAL" clId="{2A19DD2B-4464-4325-AC4D-80896E73EAF7}" dt="2024-03-20T07:34:30.814" v="2649"/>
          <ac:spMkLst>
            <pc:docMk/>
            <pc:sldMk cId="3444952601" sldId="361"/>
            <ac:spMk id="40" creationId="{ACABCB9C-B789-E8FD-9D2F-F8C7EBCA63AA}"/>
          </ac:spMkLst>
        </pc:spChg>
        <pc:spChg chg="add mod">
          <ac:chgData name="Lu, Huan /CN" userId="2208ef81-d858-4bee-b2d8-615ff6e1cd95" providerId="ADAL" clId="{2A19DD2B-4464-4325-AC4D-80896E73EAF7}" dt="2024-03-20T07:34:30.814" v="2649"/>
          <ac:spMkLst>
            <pc:docMk/>
            <pc:sldMk cId="3444952601" sldId="361"/>
            <ac:spMk id="41" creationId="{72EE4AAF-A774-6D36-73AB-AD1A42070AF5}"/>
          </ac:spMkLst>
        </pc:spChg>
        <pc:spChg chg="add mod">
          <ac:chgData name="Lu, Huan /CN" userId="2208ef81-d858-4bee-b2d8-615ff6e1cd95" providerId="ADAL" clId="{2A19DD2B-4464-4325-AC4D-80896E73EAF7}" dt="2024-03-20T07:34:30.814" v="2649"/>
          <ac:spMkLst>
            <pc:docMk/>
            <pc:sldMk cId="3444952601" sldId="361"/>
            <ac:spMk id="42" creationId="{A840C47A-5710-02FE-5552-D792016D8D46}"/>
          </ac:spMkLst>
        </pc:spChg>
        <pc:spChg chg="add mod ord">
          <ac:chgData name="Lu, Huan /CN" userId="2208ef81-d858-4bee-b2d8-615ff6e1cd95" providerId="ADAL" clId="{2A19DD2B-4464-4325-AC4D-80896E73EAF7}" dt="2024-03-20T07:37:20.150" v="2675" actId="14100"/>
          <ac:spMkLst>
            <pc:docMk/>
            <pc:sldMk cId="3444952601" sldId="361"/>
            <ac:spMk id="43" creationId="{E2F32C79-D28D-C850-8408-79BC5E90BA0D}"/>
          </ac:spMkLst>
        </pc:spChg>
        <pc:spChg chg="add mod">
          <ac:chgData name="Lu, Huan /CN" userId="2208ef81-d858-4bee-b2d8-615ff6e1cd95" providerId="ADAL" clId="{2A19DD2B-4464-4325-AC4D-80896E73EAF7}" dt="2024-03-20T08:58:20.320" v="3583"/>
          <ac:spMkLst>
            <pc:docMk/>
            <pc:sldMk cId="3444952601" sldId="361"/>
            <ac:spMk id="44" creationId="{D240FC95-F722-933D-DC13-AFC4B4437613}"/>
          </ac:spMkLst>
        </pc:spChg>
        <pc:spChg chg="add mod">
          <ac:chgData name="Lu, Huan /CN" userId="2208ef81-d858-4bee-b2d8-615ff6e1cd95" providerId="ADAL" clId="{2A19DD2B-4464-4325-AC4D-80896E73EAF7}" dt="2024-03-25T09:09:08.712" v="6279" actId="1076"/>
          <ac:spMkLst>
            <pc:docMk/>
            <pc:sldMk cId="3444952601" sldId="361"/>
            <ac:spMk id="45" creationId="{3AEEE0CE-9B58-DC84-CD3B-B3C225089384}"/>
          </ac:spMkLst>
        </pc:spChg>
        <pc:cxnChg chg="add del mod">
          <ac:chgData name="Lu, Huan /CN" userId="2208ef81-d858-4bee-b2d8-615ff6e1cd95" providerId="ADAL" clId="{2A19DD2B-4464-4325-AC4D-80896E73EAF7}" dt="2024-03-20T07:14:00.016" v="2366" actId="478"/>
          <ac:cxnSpMkLst>
            <pc:docMk/>
            <pc:sldMk cId="3444952601" sldId="361"/>
            <ac:cxnSpMk id="13" creationId="{BE543AC4-FF79-1AD6-1E31-7BA45588A49E}"/>
          </ac:cxnSpMkLst>
        </pc:cxnChg>
        <pc:cxnChg chg="add del mod">
          <ac:chgData name="Lu, Huan /CN" userId="2208ef81-d858-4bee-b2d8-615ff6e1cd95" providerId="ADAL" clId="{2A19DD2B-4464-4325-AC4D-80896E73EAF7}" dt="2024-03-20T07:14:51.292" v="2382" actId="478"/>
          <ac:cxnSpMkLst>
            <pc:docMk/>
            <pc:sldMk cId="3444952601" sldId="361"/>
            <ac:cxnSpMk id="16" creationId="{8D25EC22-9A26-DC1D-36CA-76F78819D1B3}"/>
          </ac:cxnSpMkLst>
        </pc:cxnChg>
        <pc:cxnChg chg="add del mod">
          <ac:chgData name="Lu, Huan /CN" userId="2208ef81-d858-4bee-b2d8-615ff6e1cd95" providerId="ADAL" clId="{2A19DD2B-4464-4325-AC4D-80896E73EAF7}" dt="2024-03-20T07:14:51.800" v="2383" actId="478"/>
          <ac:cxnSpMkLst>
            <pc:docMk/>
            <pc:sldMk cId="3444952601" sldId="361"/>
            <ac:cxnSpMk id="19" creationId="{A5BE5F38-7BAD-70A2-1316-27AC5826A7F1}"/>
          </ac:cxnSpMkLst>
        </pc:cxnChg>
        <pc:cxnChg chg="add del mod">
          <ac:chgData name="Lu, Huan /CN" userId="2208ef81-d858-4bee-b2d8-615ff6e1cd95" providerId="ADAL" clId="{2A19DD2B-4464-4325-AC4D-80896E73EAF7}" dt="2024-03-20T07:20:08.711" v="2468" actId="478"/>
          <ac:cxnSpMkLst>
            <pc:docMk/>
            <pc:sldMk cId="3444952601" sldId="361"/>
            <ac:cxnSpMk id="30" creationId="{A2C83E14-B4B9-9258-BA08-C81E58C6AA6D}"/>
          </ac:cxnSpMkLst>
        </pc:cxnChg>
        <pc:cxnChg chg="add del mod">
          <ac:chgData name="Lu, Huan /CN" userId="2208ef81-d858-4bee-b2d8-615ff6e1cd95" providerId="ADAL" clId="{2A19DD2B-4464-4325-AC4D-80896E73EAF7}" dt="2024-03-20T07:20:03.772" v="2465" actId="478"/>
          <ac:cxnSpMkLst>
            <pc:docMk/>
            <pc:sldMk cId="3444952601" sldId="361"/>
            <ac:cxnSpMk id="32" creationId="{AB1A2DF1-3144-9BE8-5E44-D6C82D295ED2}"/>
          </ac:cxnSpMkLst>
        </pc:cxnChg>
        <pc:cxnChg chg="add del mod">
          <ac:chgData name="Lu, Huan /CN" userId="2208ef81-d858-4bee-b2d8-615ff6e1cd95" providerId="ADAL" clId="{2A19DD2B-4464-4325-AC4D-80896E73EAF7}" dt="2024-03-20T07:20:12.179" v="2472" actId="478"/>
          <ac:cxnSpMkLst>
            <pc:docMk/>
            <pc:sldMk cId="3444952601" sldId="361"/>
            <ac:cxnSpMk id="35" creationId="{DA4724FD-B4D2-08A1-2915-D605E0BAA329}"/>
          </ac:cxnSpMkLst>
        </pc:cxnChg>
      </pc:sldChg>
      <pc:sldChg chg="addSp delSp modSp add mod">
        <pc:chgData name="Lu, Huan /CN" userId="2208ef81-d858-4bee-b2d8-615ff6e1cd95" providerId="ADAL" clId="{2A19DD2B-4464-4325-AC4D-80896E73EAF7}" dt="2024-03-25T08:33:56.482" v="5970" actId="121"/>
        <pc:sldMkLst>
          <pc:docMk/>
          <pc:sldMk cId="3449668282" sldId="362"/>
        </pc:sldMkLst>
        <pc:spChg chg="mod">
          <ac:chgData name="Lu, Huan /CN" userId="2208ef81-d858-4bee-b2d8-615ff6e1cd95" providerId="ADAL" clId="{2A19DD2B-4464-4325-AC4D-80896E73EAF7}" dt="2024-03-20T08:42:51.749" v="3519"/>
          <ac:spMkLst>
            <pc:docMk/>
            <pc:sldMk cId="3449668282" sldId="362"/>
            <ac:spMk id="2" creationId="{AAD3233E-FEB1-B8BD-2CA8-B377F2660E37}"/>
          </ac:spMkLst>
        </pc:spChg>
        <pc:spChg chg="add del mod">
          <ac:chgData name="Lu, Huan /CN" userId="2208ef81-d858-4bee-b2d8-615ff6e1cd95" providerId="ADAL" clId="{2A19DD2B-4464-4325-AC4D-80896E73EAF7}" dt="2024-03-25T07:32:23.655" v="5497" actId="478"/>
          <ac:spMkLst>
            <pc:docMk/>
            <pc:sldMk cId="3449668282" sldId="362"/>
            <ac:spMk id="3" creationId="{0E59C920-DC63-CF81-32B6-2890497003CA}"/>
          </ac:spMkLst>
        </pc:spChg>
        <pc:spChg chg="add mod ord">
          <ac:chgData name="Lu, Huan /CN" userId="2208ef81-d858-4bee-b2d8-615ff6e1cd95" providerId="ADAL" clId="{2A19DD2B-4464-4325-AC4D-80896E73EAF7}" dt="2024-03-25T07:22:37.060" v="5405" actId="167"/>
          <ac:spMkLst>
            <pc:docMk/>
            <pc:sldMk cId="3449668282" sldId="362"/>
            <ac:spMk id="4" creationId="{C8AB8ECD-BB09-D72B-ECAB-ED9E27206256}"/>
          </ac:spMkLst>
        </pc:spChg>
        <pc:spChg chg="del">
          <ac:chgData name="Lu, Huan /CN" userId="2208ef81-d858-4bee-b2d8-615ff6e1cd95" providerId="ADAL" clId="{2A19DD2B-4464-4325-AC4D-80896E73EAF7}" dt="2024-03-25T07:22:33.361" v="5403" actId="478"/>
          <ac:spMkLst>
            <pc:docMk/>
            <pc:sldMk cId="3449668282" sldId="362"/>
            <ac:spMk id="8" creationId="{AAAC8217-B9A9-6136-6056-18A99A27B438}"/>
          </ac:spMkLst>
        </pc:spChg>
        <pc:spChg chg="mod">
          <ac:chgData name="Lu, Huan /CN" userId="2208ef81-d858-4bee-b2d8-615ff6e1cd95" providerId="ADAL" clId="{2A19DD2B-4464-4325-AC4D-80896E73EAF7}" dt="2024-03-21T03:18:20.666" v="4656" actId="20577"/>
          <ac:spMkLst>
            <pc:docMk/>
            <pc:sldMk cId="3449668282" sldId="362"/>
            <ac:spMk id="10" creationId="{80348136-D07F-C15A-B3E6-92CCDBA798B4}"/>
          </ac:spMkLst>
        </pc:spChg>
        <pc:spChg chg="mod">
          <ac:chgData name="Lu, Huan /CN" userId="2208ef81-d858-4bee-b2d8-615ff6e1cd95" providerId="ADAL" clId="{2A19DD2B-4464-4325-AC4D-80896E73EAF7}" dt="2024-03-25T07:32:27.233" v="5499" actId="1076"/>
          <ac:spMkLst>
            <pc:docMk/>
            <pc:sldMk cId="3449668282" sldId="362"/>
            <ac:spMk id="11" creationId="{A523FF4F-797C-AEDA-BAEF-BEC52F9F33EF}"/>
          </ac:spMkLst>
        </pc:spChg>
        <pc:spChg chg="add mod">
          <ac:chgData name="Lu, Huan /CN" userId="2208ef81-d858-4bee-b2d8-615ff6e1cd95" providerId="ADAL" clId="{2A19DD2B-4464-4325-AC4D-80896E73EAF7}" dt="2024-03-20T07:37:34.812" v="2677" actId="14100"/>
          <ac:spMkLst>
            <pc:docMk/>
            <pc:sldMk cId="3449668282" sldId="362"/>
            <ac:spMk id="15" creationId="{49639AFB-55E4-4CAF-2A73-E93E3AF33D50}"/>
          </ac:spMkLst>
        </pc:spChg>
        <pc:spChg chg="add mod">
          <ac:chgData name="Lu, Huan /CN" userId="2208ef81-d858-4bee-b2d8-615ff6e1cd95" providerId="ADAL" clId="{2A19DD2B-4464-4325-AC4D-80896E73EAF7}" dt="2024-03-20T07:35:38.865" v="2660"/>
          <ac:spMkLst>
            <pc:docMk/>
            <pc:sldMk cId="3449668282" sldId="362"/>
            <ac:spMk id="16" creationId="{FA52576A-583B-51B7-443E-107ECABA3BDE}"/>
          </ac:spMkLst>
        </pc:spChg>
        <pc:spChg chg="add mod">
          <ac:chgData name="Lu, Huan /CN" userId="2208ef81-d858-4bee-b2d8-615ff6e1cd95" providerId="ADAL" clId="{2A19DD2B-4464-4325-AC4D-80896E73EAF7}" dt="2024-03-20T07:35:38.865" v="2660"/>
          <ac:spMkLst>
            <pc:docMk/>
            <pc:sldMk cId="3449668282" sldId="362"/>
            <ac:spMk id="17" creationId="{FECD7A6B-5812-7A7E-9223-58D53F6FDFE8}"/>
          </ac:spMkLst>
        </pc:spChg>
        <pc:spChg chg="add mod">
          <ac:chgData name="Lu, Huan /CN" userId="2208ef81-d858-4bee-b2d8-615ff6e1cd95" providerId="ADAL" clId="{2A19DD2B-4464-4325-AC4D-80896E73EAF7}" dt="2024-03-20T07:35:38.865" v="2660"/>
          <ac:spMkLst>
            <pc:docMk/>
            <pc:sldMk cId="3449668282" sldId="362"/>
            <ac:spMk id="18" creationId="{E06222BA-EBEA-831F-E44C-35D07BF55CA9}"/>
          </ac:spMkLst>
        </pc:spChg>
        <pc:spChg chg="add mod">
          <ac:chgData name="Lu, Huan /CN" userId="2208ef81-d858-4bee-b2d8-615ff6e1cd95" providerId="ADAL" clId="{2A19DD2B-4464-4325-AC4D-80896E73EAF7}" dt="2024-03-20T08:58:22.874" v="3584"/>
          <ac:spMkLst>
            <pc:docMk/>
            <pc:sldMk cId="3449668282" sldId="362"/>
            <ac:spMk id="21" creationId="{2D53768C-B2D3-51D1-6908-1539BD4FA08C}"/>
          </ac:spMkLst>
        </pc:spChg>
        <pc:spChg chg="mod">
          <ac:chgData name="Lu, Huan /CN" userId="2208ef81-d858-4bee-b2d8-615ff6e1cd95" providerId="ADAL" clId="{2A19DD2B-4464-4325-AC4D-80896E73EAF7}" dt="2024-03-25T08:27:55.046" v="5912" actId="121"/>
          <ac:spMkLst>
            <pc:docMk/>
            <pc:sldMk cId="3449668282" sldId="362"/>
            <ac:spMk id="22" creationId="{CCB11830-5C33-17EE-44F8-33361782AD1E}"/>
          </ac:spMkLst>
        </pc:spChg>
        <pc:spChg chg="mod">
          <ac:chgData name="Lu, Huan /CN" userId="2208ef81-d858-4bee-b2d8-615ff6e1cd95" providerId="ADAL" clId="{2A19DD2B-4464-4325-AC4D-80896E73EAF7}" dt="2024-03-25T08:28:56.443" v="5935" actId="121"/>
          <ac:spMkLst>
            <pc:docMk/>
            <pc:sldMk cId="3449668282" sldId="362"/>
            <ac:spMk id="23" creationId="{C1977617-EDC6-D56A-ABC8-3C0492FC1B4B}"/>
          </ac:spMkLst>
        </pc:spChg>
        <pc:spChg chg="mod">
          <ac:chgData name="Lu, Huan /CN" userId="2208ef81-d858-4bee-b2d8-615ff6e1cd95" providerId="ADAL" clId="{2A19DD2B-4464-4325-AC4D-80896E73EAF7}" dt="2024-03-25T08:28:56.443" v="5935" actId="121"/>
          <ac:spMkLst>
            <pc:docMk/>
            <pc:sldMk cId="3449668282" sldId="362"/>
            <ac:spMk id="24" creationId="{B2B23527-254E-D0C8-1EAE-5D76982AB911}"/>
          </ac:spMkLst>
        </pc:spChg>
        <pc:spChg chg="mod">
          <ac:chgData name="Lu, Huan /CN" userId="2208ef81-d858-4bee-b2d8-615ff6e1cd95" providerId="ADAL" clId="{2A19DD2B-4464-4325-AC4D-80896E73EAF7}" dt="2024-03-25T08:33:56.482" v="5970" actId="121"/>
          <ac:spMkLst>
            <pc:docMk/>
            <pc:sldMk cId="3449668282" sldId="362"/>
            <ac:spMk id="25" creationId="{E1D3FBC2-9A32-F052-E269-D279A052914B}"/>
          </ac:spMkLst>
        </pc:spChg>
        <pc:spChg chg="add mod">
          <ac:chgData name="Lu, Huan /CN" userId="2208ef81-d858-4bee-b2d8-615ff6e1cd95" providerId="ADAL" clId="{2A19DD2B-4464-4325-AC4D-80896E73EAF7}" dt="2024-03-20T08:58:22.874" v="3584"/>
          <ac:spMkLst>
            <pc:docMk/>
            <pc:sldMk cId="3449668282" sldId="362"/>
            <ac:spMk id="26" creationId="{CA6E524A-D87D-810F-0529-CF8D615FE8ED}"/>
          </ac:spMkLst>
        </pc:spChg>
        <pc:spChg chg="mod">
          <ac:chgData name="Lu, Huan /CN" userId="2208ef81-d858-4bee-b2d8-615ff6e1cd95" providerId="ADAL" clId="{2A19DD2B-4464-4325-AC4D-80896E73EAF7}" dt="2024-03-25T08:33:56.482" v="5970" actId="121"/>
          <ac:spMkLst>
            <pc:docMk/>
            <pc:sldMk cId="3449668282" sldId="362"/>
            <ac:spMk id="27" creationId="{9A4B0682-E6CB-23FA-B4C9-F098EF326D83}"/>
          </ac:spMkLst>
        </pc:spChg>
        <pc:spChg chg="mod">
          <ac:chgData name="Lu, Huan /CN" userId="2208ef81-d858-4bee-b2d8-615ff6e1cd95" providerId="ADAL" clId="{2A19DD2B-4464-4325-AC4D-80896E73EAF7}" dt="2024-03-25T08:33:56.482" v="5970" actId="121"/>
          <ac:spMkLst>
            <pc:docMk/>
            <pc:sldMk cId="3449668282" sldId="362"/>
            <ac:spMk id="28" creationId="{D2A0ABE9-01D6-716D-CEE4-7F105A0070A0}"/>
          </ac:spMkLst>
        </pc:spChg>
        <pc:spChg chg="add mod">
          <ac:chgData name="Lu, Huan /CN" userId="2208ef81-d858-4bee-b2d8-615ff6e1cd95" providerId="ADAL" clId="{2A19DD2B-4464-4325-AC4D-80896E73EAF7}" dt="2024-03-25T08:28:56.443" v="5935" actId="121"/>
          <ac:spMkLst>
            <pc:docMk/>
            <pc:sldMk cId="3449668282" sldId="362"/>
            <ac:spMk id="31" creationId="{859B7EE3-9A03-CA2F-8B59-46C8724273A6}"/>
          </ac:spMkLst>
        </pc:spChg>
        <pc:spChg chg="add mod">
          <ac:chgData name="Lu, Huan /CN" userId="2208ef81-d858-4bee-b2d8-615ff6e1cd95" providerId="ADAL" clId="{2A19DD2B-4464-4325-AC4D-80896E73EAF7}" dt="2024-03-25T08:33:56.482" v="5970" actId="121"/>
          <ac:spMkLst>
            <pc:docMk/>
            <pc:sldMk cId="3449668282" sldId="362"/>
            <ac:spMk id="36" creationId="{925BE31C-9E74-20AF-0DFC-20E5EEB80152}"/>
          </ac:spMkLst>
        </pc:spChg>
        <pc:spChg chg="add del mod">
          <ac:chgData name="Lu, Huan /CN" userId="2208ef81-d858-4bee-b2d8-615ff6e1cd95" providerId="ADAL" clId="{2A19DD2B-4464-4325-AC4D-80896E73EAF7}" dt="2024-03-25T08:26:22.024" v="5891" actId="478"/>
          <ac:spMkLst>
            <pc:docMk/>
            <pc:sldMk cId="3449668282" sldId="362"/>
            <ac:spMk id="40" creationId="{E86CEEB6-1781-0BA9-BD3D-97DE77FC99B2}"/>
          </ac:spMkLst>
        </pc:spChg>
        <pc:cxnChg chg="mod">
          <ac:chgData name="Lu, Huan /CN" userId="2208ef81-d858-4bee-b2d8-615ff6e1cd95" providerId="ADAL" clId="{2A19DD2B-4464-4325-AC4D-80896E73EAF7}" dt="2024-03-25T08:33:22.908" v="5942" actId="14100"/>
          <ac:cxnSpMkLst>
            <pc:docMk/>
            <pc:sldMk cId="3449668282" sldId="362"/>
            <ac:cxnSpMk id="30" creationId="{A2C83E14-B4B9-9258-BA08-C81E58C6AA6D}"/>
          </ac:cxnSpMkLst>
        </pc:cxnChg>
        <pc:cxnChg chg="mod">
          <ac:chgData name="Lu, Huan /CN" userId="2208ef81-d858-4bee-b2d8-615ff6e1cd95" providerId="ADAL" clId="{2A19DD2B-4464-4325-AC4D-80896E73EAF7}" dt="2024-03-25T08:33:22.908" v="5942" actId="14100"/>
          <ac:cxnSpMkLst>
            <pc:docMk/>
            <pc:sldMk cId="3449668282" sldId="362"/>
            <ac:cxnSpMk id="32" creationId="{AB1A2DF1-3144-9BE8-5E44-D6C82D295ED2}"/>
          </ac:cxnSpMkLst>
        </pc:cxnChg>
        <pc:cxnChg chg="mod">
          <ac:chgData name="Lu, Huan /CN" userId="2208ef81-d858-4bee-b2d8-615ff6e1cd95" providerId="ADAL" clId="{2A19DD2B-4464-4325-AC4D-80896E73EAF7}" dt="2024-03-25T08:33:22.908" v="5942" actId="14100"/>
          <ac:cxnSpMkLst>
            <pc:docMk/>
            <pc:sldMk cId="3449668282" sldId="362"/>
            <ac:cxnSpMk id="35" creationId="{DA4724FD-B4D2-08A1-2915-D605E0BAA329}"/>
          </ac:cxnSpMkLst>
        </pc:cxnChg>
        <pc:cxnChg chg="add mod">
          <ac:chgData name="Lu, Huan /CN" userId="2208ef81-d858-4bee-b2d8-615ff6e1cd95" providerId="ADAL" clId="{2A19DD2B-4464-4325-AC4D-80896E73EAF7}" dt="2024-03-25T08:33:22.908" v="5942" actId="14100"/>
          <ac:cxnSpMkLst>
            <pc:docMk/>
            <pc:sldMk cId="3449668282" sldId="362"/>
            <ac:cxnSpMk id="37" creationId="{36E6E8BA-2F3E-FF91-34F0-02FAA57AC196}"/>
          </ac:cxnSpMkLst>
        </pc:cxnChg>
      </pc:sldChg>
      <pc:sldChg chg="addSp delSp modSp add mod">
        <pc:chgData name="Lu, Huan /CN" userId="2208ef81-d858-4bee-b2d8-615ff6e1cd95" providerId="ADAL" clId="{2A19DD2B-4464-4325-AC4D-80896E73EAF7}" dt="2024-03-25T07:22:47.306" v="5408" actId="167"/>
        <pc:sldMkLst>
          <pc:docMk/>
          <pc:sldMk cId="3165796738" sldId="363"/>
        </pc:sldMkLst>
        <pc:spChg chg="mod">
          <ac:chgData name="Lu, Huan /CN" userId="2208ef81-d858-4bee-b2d8-615ff6e1cd95" providerId="ADAL" clId="{2A19DD2B-4464-4325-AC4D-80896E73EAF7}" dt="2024-03-20T08:42:43.388" v="3518"/>
          <ac:spMkLst>
            <pc:docMk/>
            <pc:sldMk cId="3165796738" sldId="363"/>
            <ac:spMk id="2" creationId="{AAD3233E-FEB1-B8BD-2CA8-B377F2660E37}"/>
          </ac:spMkLst>
        </pc:spChg>
        <pc:spChg chg="add mod ord">
          <ac:chgData name="Lu, Huan /CN" userId="2208ef81-d858-4bee-b2d8-615ff6e1cd95" providerId="ADAL" clId="{2A19DD2B-4464-4325-AC4D-80896E73EAF7}" dt="2024-03-25T07:22:47.306" v="5408" actId="167"/>
          <ac:spMkLst>
            <pc:docMk/>
            <pc:sldMk cId="3165796738" sldId="363"/>
            <ac:spMk id="3" creationId="{6BCE35C4-897B-97AB-2E4E-1EA88FC45703}"/>
          </ac:spMkLst>
        </pc:spChg>
        <pc:spChg chg="add del mod">
          <ac:chgData name="Lu, Huan /CN" userId="2208ef81-d858-4bee-b2d8-615ff6e1cd95" providerId="ADAL" clId="{2A19DD2B-4464-4325-AC4D-80896E73EAF7}" dt="2024-03-20T07:38:02.443" v="2681" actId="478"/>
          <ac:spMkLst>
            <pc:docMk/>
            <pc:sldMk cId="3165796738" sldId="363"/>
            <ac:spMk id="3" creationId="{DEFA19C3-3195-FF44-C41B-8762643C4BA8}"/>
          </ac:spMkLst>
        </pc:spChg>
        <pc:spChg chg="add mod">
          <ac:chgData name="Lu, Huan /CN" userId="2208ef81-d858-4bee-b2d8-615ff6e1cd95" providerId="ADAL" clId="{2A19DD2B-4464-4325-AC4D-80896E73EAF7}" dt="2024-03-20T07:35:44.574" v="2662" actId="1037"/>
          <ac:spMkLst>
            <pc:docMk/>
            <pc:sldMk cId="3165796738" sldId="363"/>
            <ac:spMk id="4" creationId="{07721A14-0FF6-936B-D11A-CA1F700A15A7}"/>
          </ac:spMkLst>
        </pc:spChg>
        <pc:spChg chg="mod">
          <ac:chgData name="Lu, Huan /CN" userId="2208ef81-d858-4bee-b2d8-615ff6e1cd95" providerId="ADAL" clId="{2A19DD2B-4464-4325-AC4D-80896E73EAF7}" dt="2024-03-20T07:35:44.574" v="2662" actId="1037"/>
          <ac:spMkLst>
            <pc:docMk/>
            <pc:sldMk cId="3165796738" sldId="363"/>
            <ac:spMk id="5" creationId="{C45263EA-CBF1-2DA7-849E-E27C9EA3ADF9}"/>
          </ac:spMkLst>
        </pc:spChg>
        <pc:spChg chg="mod">
          <ac:chgData name="Lu, Huan /CN" userId="2208ef81-d858-4bee-b2d8-615ff6e1cd95" providerId="ADAL" clId="{2A19DD2B-4464-4325-AC4D-80896E73EAF7}" dt="2024-03-20T07:35:44.574" v="2662" actId="1037"/>
          <ac:spMkLst>
            <pc:docMk/>
            <pc:sldMk cId="3165796738" sldId="363"/>
            <ac:spMk id="6" creationId="{10FB8433-40A0-4454-B2BE-9323CA0E5AF9}"/>
          </ac:spMkLst>
        </pc:spChg>
        <pc:spChg chg="mod">
          <ac:chgData name="Lu, Huan /CN" userId="2208ef81-d858-4bee-b2d8-615ff6e1cd95" providerId="ADAL" clId="{2A19DD2B-4464-4325-AC4D-80896E73EAF7}" dt="2024-03-20T07:35:44.574" v="2662" actId="1037"/>
          <ac:spMkLst>
            <pc:docMk/>
            <pc:sldMk cId="3165796738" sldId="363"/>
            <ac:spMk id="7" creationId="{E48CC780-2556-3511-554A-7FB31497F921}"/>
          </ac:spMkLst>
        </pc:spChg>
        <pc:spChg chg="del mod">
          <ac:chgData name="Lu, Huan /CN" userId="2208ef81-d858-4bee-b2d8-615ff6e1cd95" providerId="ADAL" clId="{2A19DD2B-4464-4325-AC4D-80896E73EAF7}" dt="2024-03-20T07:37:49.132" v="2678" actId="478"/>
          <ac:spMkLst>
            <pc:docMk/>
            <pc:sldMk cId="3165796738" sldId="363"/>
            <ac:spMk id="8" creationId="{AAAC8217-B9A9-6136-6056-18A99A27B438}"/>
          </ac:spMkLst>
        </pc:spChg>
        <pc:spChg chg="add mod">
          <ac:chgData name="Lu, Huan /CN" userId="2208ef81-d858-4bee-b2d8-615ff6e1cd95" providerId="ADAL" clId="{2A19DD2B-4464-4325-AC4D-80896E73EAF7}" dt="2024-03-20T07:35:44.574" v="2662" actId="1037"/>
          <ac:spMkLst>
            <pc:docMk/>
            <pc:sldMk cId="3165796738" sldId="363"/>
            <ac:spMk id="9" creationId="{C1E7A20B-4ED8-4275-7CAA-AEBC66B36302}"/>
          </ac:spMkLst>
        </pc:spChg>
        <pc:spChg chg="mod">
          <ac:chgData name="Lu, Huan /CN" userId="2208ef81-d858-4bee-b2d8-615ff6e1cd95" providerId="ADAL" clId="{2A19DD2B-4464-4325-AC4D-80896E73EAF7}" dt="2024-03-20T07:43:18.643" v="2740" actId="20577"/>
          <ac:spMkLst>
            <pc:docMk/>
            <pc:sldMk cId="3165796738" sldId="363"/>
            <ac:spMk id="10" creationId="{80348136-D07F-C15A-B3E6-92CCDBA798B4}"/>
          </ac:spMkLst>
        </pc:spChg>
        <pc:spChg chg="mod">
          <ac:chgData name="Lu, Huan /CN" userId="2208ef81-d858-4bee-b2d8-615ff6e1cd95" providerId="ADAL" clId="{2A19DD2B-4464-4325-AC4D-80896E73EAF7}" dt="2024-03-21T03:20:08.546" v="4676" actId="179"/>
          <ac:spMkLst>
            <pc:docMk/>
            <pc:sldMk cId="3165796738" sldId="363"/>
            <ac:spMk id="11" creationId="{A523FF4F-797C-AEDA-BAEF-BEC52F9F33EF}"/>
          </ac:spMkLst>
        </pc:spChg>
        <pc:spChg chg="add mod">
          <ac:chgData name="Lu, Huan /CN" userId="2208ef81-d858-4bee-b2d8-615ff6e1cd95" providerId="ADAL" clId="{2A19DD2B-4464-4325-AC4D-80896E73EAF7}" dt="2024-03-20T07:35:44.574" v="2662" actId="1037"/>
          <ac:spMkLst>
            <pc:docMk/>
            <pc:sldMk cId="3165796738" sldId="363"/>
            <ac:spMk id="12" creationId="{0E0DC619-1BB3-384C-41DD-321CE0891503}"/>
          </ac:spMkLst>
        </pc:spChg>
        <pc:spChg chg="add del mod ord">
          <ac:chgData name="Lu, Huan /CN" userId="2208ef81-d858-4bee-b2d8-615ff6e1cd95" providerId="ADAL" clId="{2A19DD2B-4464-4325-AC4D-80896E73EAF7}" dt="2024-03-25T07:22:44.699" v="5406" actId="478"/>
          <ac:spMkLst>
            <pc:docMk/>
            <pc:sldMk cId="3165796738" sldId="363"/>
            <ac:spMk id="13" creationId="{C4262006-DF06-FA76-9CB0-7B9F8D90D181}"/>
          </ac:spMkLst>
        </pc:spChg>
        <pc:spChg chg="add mod ord">
          <ac:chgData name="Lu, Huan /CN" userId="2208ef81-d858-4bee-b2d8-615ff6e1cd95" providerId="ADAL" clId="{2A19DD2B-4464-4325-AC4D-80896E73EAF7}" dt="2024-03-20T07:38:16.218" v="2683" actId="167"/>
          <ac:spMkLst>
            <pc:docMk/>
            <pc:sldMk cId="3165796738" sldId="363"/>
            <ac:spMk id="14" creationId="{59EE15B2-F920-F8EC-9A0B-48CDCB611969}"/>
          </ac:spMkLst>
        </pc:spChg>
        <pc:spChg chg="add del mod">
          <ac:chgData name="Lu, Huan /CN" userId="2208ef81-d858-4bee-b2d8-615ff6e1cd95" providerId="ADAL" clId="{2A19DD2B-4464-4325-AC4D-80896E73EAF7}" dt="2024-03-20T07:44:56.420" v="2776" actId="478"/>
          <ac:spMkLst>
            <pc:docMk/>
            <pc:sldMk cId="3165796738" sldId="363"/>
            <ac:spMk id="15" creationId="{02B5777B-47B3-045F-798B-12D0F4E64752}"/>
          </ac:spMkLst>
        </pc:spChg>
        <pc:spChg chg="add del mod">
          <ac:chgData name="Lu, Huan /CN" userId="2208ef81-d858-4bee-b2d8-615ff6e1cd95" providerId="ADAL" clId="{2A19DD2B-4464-4325-AC4D-80896E73EAF7}" dt="2024-03-20T07:44:58.102" v="2777" actId="478"/>
          <ac:spMkLst>
            <pc:docMk/>
            <pc:sldMk cId="3165796738" sldId="363"/>
            <ac:spMk id="17" creationId="{1CC2D927-202C-9CBF-BA31-9D2D116C3C1F}"/>
          </ac:spMkLst>
        </pc:spChg>
      </pc:sldChg>
      <pc:sldChg chg="addSp delSp modSp add mod">
        <pc:chgData name="Lu, Huan /CN" userId="2208ef81-d858-4bee-b2d8-615ff6e1cd95" providerId="ADAL" clId="{2A19DD2B-4464-4325-AC4D-80896E73EAF7}" dt="2024-03-25T08:20:48.851" v="5830" actId="20577"/>
        <pc:sldMkLst>
          <pc:docMk/>
          <pc:sldMk cId="2009537791" sldId="364"/>
        </pc:sldMkLst>
        <pc:spChg chg="mod">
          <ac:chgData name="Lu, Huan /CN" userId="2208ef81-d858-4bee-b2d8-615ff6e1cd95" providerId="ADAL" clId="{2A19DD2B-4464-4325-AC4D-80896E73EAF7}" dt="2024-03-25T08:20:48.851" v="5830" actId="20577"/>
          <ac:spMkLst>
            <pc:docMk/>
            <pc:sldMk cId="2009537791" sldId="364"/>
            <ac:spMk id="2" creationId="{AAD3233E-FEB1-B8BD-2CA8-B377F2660E37}"/>
          </ac:spMkLst>
        </pc:spChg>
        <pc:spChg chg="add mod">
          <ac:chgData name="Lu, Huan /CN" userId="2208ef81-d858-4bee-b2d8-615ff6e1cd95" providerId="ADAL" clId="{2A19DD2B-4464-4325-AC4D-80896E73EAF7}" dt="2024-03-20T07:57:09.815" v="3077" actId="20577"/>
          <ac:spMkLst>
            <pc:docMk/>
            <pc:sldMk cId="2009537791" sldId="364"/>
            <ac:spMk id="3" creationId="{C5EC87A1-53E2-8110-5F98-8B5CD72B553B}"/>
          </ac:spMkLst>
        </pc:spChg>
        <pc:spChg chg="del mod">
          <ac:chgData name="Lu, Huan /CN" userId="2208ef81-d858-4bee-b2d8-615ff6e1cd95" providerId="ADAL" clId="{2A19DD2B-4464-4325-AC4D-80896E73EAF7}" dt="2024-03-20T07:46:27.409" v="2792" actId="478"/>
          <ac:spMkLst>
            <pc:docMk/>
            <pc:sldMk cId="2009537791" sldId="364"/>
            <ac:spMk id="4" creationId="{F1985CA3-5D59-09AB-691D-17AAD0D3099D}"/>
          </ac:spMkLst>
        </pc:spChg>
        <pc:spChg chg="mod ord">
          <ac:chgData name="Lu, Huan /CN" userId="2208ef81-d858-4bee-b2d8-615ff6e1cd95" providerId="ADAL" clId="{2A19DD2B-4464-4325-AC4D-80896E73EAF7}" dt="2024-03-21T03:20:23.768" v="4680" actId="179"/>
          <ac:spMkLst>
            <pc:docMk/>
            <pc:sldMk cId="2009537791" sldId="364"/>
            <ac:spMk id="8" creationId="{AAAC8217-B9A9-6136-6056-18A99A27B438}"/>
          </ac:spMkLst>
        </pc:spChg>
        <pc:spChg chg="add del mod">
          <ac:chgData name="Lu, Huan /CN" userId="2208ef81-d858-4bee-b2d8-615ff6e1cd95" providerId="ADAL" clId="{2A19DD2B-4464-4325-AC4D-80896E73EAF7}" dt="2024-03-20T08:02:54.306" v="3182" actId="478"/>
          <ac:spMkLst>
            <pc:docMk/>
            <pc:sldMk cId="2009537791" sldId="364"/>
            <ac:spMk id="9" creationId="{FDD3EF47-665D-1548-18DE-863E157EDE1F}"/>
          </ac:spMkLst>
        </pc:spChg>
        <pc:spChg chg="mod">
          <ac:chgData name="Lu, Huan /CN" userId="2208ef81-d858-4bee-b2d8-615ff6e1cd95" providerId="ADAL" clId="{2A19DD2B-4464-4325-AC4D-80896E73EAF7}" dt="2024-03-20T07:54:31.707" v="3031" actId="1076"/>
          <ac:spMkLst>
            <pc:docMk/>
            <pc:sldMk cId="2009537791" sldId="364"/>
            <ac:spMk id="10" creationId="{A2EC7C81-FF92-A25E-23B0-4C021C75E17F}"/>
          </ac:spMkLst>
        </pc:spChg>
        <pc:spChg chg="mod">
          <ac:chgData name="Lu, Huan /CN" userId="2208ef81-d858-4bee-b2d8-615ff6e1cd95" providerId="ADAL" clId="{2A19DD2B-4464-4325-AC4D-80896E73EAF7}" dt="2024-03-20T07:49:16.537" v="2824" actId="1076"/>
          <ac:spMkLst>
            <pc:docMk/>
            <pc:sldMk cId="2009537791" sldId="364"/>
            <ac:spMk id="12" creationId="{6B0F7942-1D46-9072-099A-2CE0BF61B581}"/>
          </ac:spMkLst>
        </pc:spChg>
        <pc:spChg chg="add del mod">
          <ac:chgData name="Lu, Huan /CN" userId="2208ef81-d858-4bee-b2d8-615ff6e1cd95" providerId="ADAL" clId="{2A19DD2B-4464-4325-AC4D-80896E73EAF7}" dt="2024-03-20T07:46:30.196" v="2793" actId="478"/>
          <ac:spMkLst>
            <pc:docMk/>
            <pc:sldMk cId="2009537791" sldId="364"/>
            <ac:spMk id="13" creationId="{10CB4CC5-20CA-68BD-789D-CD3958A13FDC}"/>
          </ac:spMkLst>
        </pc:spChg>
        <pc:spChg chg="add mod">
          <ac:chgData name="Lu, Huan /CN" userId="2208ef81-d858-4bee-b2d8-615ff6e1cd95" providerId="ADAL" clId="{2A19DD2B-4464-4325-AC4D-80896E73EAF7}" dt="2024-03-25T07:33:43.023" v="5509"/>
          <ac:spMkLst>
            <pc:docMk/>
            <pc:sldMk cId="2009537791" sldId="364"/>
            <ac:spMk id="14" creationId="{4D0052B6-0FB3-E4DB-5E03-1C2233D9E4EF}"/>
          </ac:spMkLst>
        </pc:spChg>
        <pc:spChg chg="add mod">
          <ac:chgData name="Lu, Huan /CN" userId="2208ef81-d858-4bee-b2d8-615ff6e1cd95" providerId="ADAL" clId="{2A19DD2B-4464-4325-AC4D-80896E73EAF7}" dt="2024-03-25T07:33:43.023" v="5509"/>
          <ac:spMkLst>
            <pc:docMk/>
            <pc:sldMk cId="2009537791" sldId="364"/>
            <ac:spMk id="15" creationId="{8ED509BD-EE76-F2A3-D492-372A93EBD6C6}"/>
          </ac:spMkLst>
        </pc:spChg>
        <pc:spChg chg="add mod">
          <ac:chgData name="Lu, Huan /CN" userId="2208ef81-d858-4bee-b2d8-615ff6e1cd95" providerId="ADAL" clId="{2A19DD2B-4464-4325-AC4D-80896E73EAF7}" dt="2024-03-25T07:33:43.023" v="5509"/>
          <ac:spMkLst>
            <pc:docMk/>
            <pc:sldMk cId="2009537791" sldId="364"/>
            <ac:spMk id="16" creationId="{676B58A6-8AB8-B137-4722-A0981A1D8617}"/>
          </ac:spMkLst>
        </pc:spChg>
        <pc:spChg chg="add mod">
          <ac:chgData name="Lu, Huan /CN" userId="2208ef81-d858-4bee-b2d8-615ff6e1cd95" providerId="ADAL" clId="{2A19DD2B-4464-4325-AC4D-80896E73EAF7}" dt="2024-03-25T07:33:43.023" v="5509"/>
          <ac:spMkLst>
            <pc:docMk/>
            <pc:sldMk cId="2009537791" sldId="364"/>
            <ac:spMk id="17" creationId="{0F4E282E-2A72-010E-E1DF-2043FB104C0A}"/>
          </ac:spMkLst>
        </pc:spChg>
        <pc:spChg chg="mod">
          <ac:chgData name="Lu, Huan /CN" userId="2208ef81-d858-4bee-b2d8-615ff6e1cd95" providerId="ADAL" clId="{2A19DD2B-4464-4325-AC4D-80896E73EAF7}" dt="2024-03-20T07:49:16.537" v="2824" actId="1076"/>
          <ac:spMkLst>
            <pc:docMk/>
            <pc:sldMk cId="2009537791" sldId="364"/>
            <ac:spMk id="18" creationId="{F45EB051-ABC9-A5D2-7CBE-7A7D2A41B0A6}"/>
          </ac:spMkLst>
        </pc:spChg>
        <pc:spChg chg="add mod">
          <ac:chgData name="Lu, Huan /CN" userId="2208ef81-d858-4bee-b2d8-615ff6e1cd95" providerId="ADAL" clId="{2A19DD2B-4464-4325-AC4D-80896E73EAF7}" dt="2024-03-25T07:33:43.023" v="5509"/>
          <ac:spMkLst>
            <pc:docMk/>
            <pc:sldMk cId="2009537791" sldId="364"/>
            <ac:spMk id="19" creationId="{06F94614-9077-2D7E-FCC5-7C4710AB7C1C}"/>
          </ac:spMkLst>
        </pc:spChg>
        <pc:spChg chg="add mod">
          <ac:chgData name="Lu, Huan /CN" userId="2208ef81-d858-4bee-b2d8-615ff6e1cd95" providerId="ADAL" clId="{2A19DD2B-4464-4325-AC4D-80896E73EAF7}" dt="2024-03-25T07:33:43.023" v="5509"/>
          <ac:spMkLst>
            <pc:docMk/>
            <pc:sldMk cId="2009537791" sldId="364"/>
            <ac:spMk id="20" creationId="{5F67638B-68AB-44B0-C133-1B72D4700552}"/>
          </ac:spMkLst>
        </pc:spChg>
        <pc:spChg chg="add mod">
          <ac:chgData name="Lu, Huan /CN" userId="2208ef81-d858-4bee-b2d8-615ff6e1cd95" providerId="ADAL" clId="{2A19DD2B-4464-4325-AC4D-80896E73EAF7}" dt="2024-03-25T07:40:26.992" v="5581" actId="14100"/>
          <ac:spMkLst>
            <pc:docMk/>
            <pc:sldMk cId="2009537791" sldId="364"/>
            <ac:spMk id="21" creationId="{95EC6E3F-3F24-800F-B541-F94292497199}"/>
          </ac:spMkLst>
        </pc:spChg>
        <pc:spChg chg="mod">
          <ac:chgData name="Lu, Huan /CN" userId="2208ef81-d858-4bee-b2d8-615ff6e1cd95" providerId="ADAL" clId="{2A19DD2B-4464-4325-AC4D-80896E73EAF7}" dt="2024-03-20T07:49:16.537" v="2824" actId="1076"/>
          <ac:spMkLst>
            <pc:docMk/>
            <pc:sldMk cId="2009537791" sldId="364"/>
            <ac:spMk id="22" creationId="{1EDBB681-CB17-4D5B-AD9B-A9063DE78098}"/>
          </ac:spMkLst>
        </pc:spChg>
        <pc:spChg chg="add mod">
          <ac:chgData name="Lu, Huan /CN" userId="2208ef81-d858-4bee-b2d8-615ff6e1cd95" providerId="ADAL" clId="{2A19DD2B-4464-4325-AC4D-80896E73EAF7}" dt="2024-03-25T07:33:43.023" v="5509"/>
          <ac:spMkLst>
            <pc:docMk/>
            <pc:sldMk cId="2009537791" sldId="364"/>
            <ac:spMk id="23" creationId="{29E2563C-9376-3E6E-7825-53E580F6FF70}"/>
          </ac:spMkLst>
        </pc:spChg>
        <pc:spChg chg="add mod">
          <ac:chgData name="Lu, Huan /CN" userId="2208ef81-d858-4bee-b2d8-615ff6e1cd95" providerId="ADAL" clId="{2A19DD2B-4464-4325-AC4D-80896E73EAF7}" dt="2024-03-25T07:33:43.023" v="5509"/>
          <ac:spMkLst>
            <pc:docMk/>
            <pc:sldMk cId="2009537791" sldId="364"/>
            <ac:spMk id="24" creationId="{993355CF-AA2C-3E44-426E-849B7E238297}"/>
          </ac:spMkLst>
        </pc:spChg>
        <pc:spChg chg="add mod">
          <ac:chgData name="Lu, Huan /CN" userId="2208ef81-d858-4bee-b2d8-615ff6e1cd95" providerId="ADAL" clId="{2A19DD2B-4464-4325-AC4D-80896E73EAF7}" dt="2024-03-25T07:33:43.023" v="5509"/>
          <ac:spMkLst>
            <pc:docMk/>
            <pc:sldMk cId="2009537791" sldId="364"/>
            <ac:spMk id="25" creationId="{2831AA46-D119-C492-4785-FFDFCD8A19C9}"/>
          </ac:spMkLst>
        </pc:spChg>
        <pc:spChg chg="add mod">
          <ac:chgData name="Lu, Huan /CN" userId="2208ef81-d858-4bee-b2d8-615ff6e1cd95" providerId="ADAL" clId="{2A19DD2B-4464-4325-AC4D-80896E73EAF7}" dt="2024-03-25T07:33:37.306" v="5508" actId="571"/>
          <ac:spMkLst>
            <pc:docMk/>
            <pc:sldMk cId="2009537791" sldId="364"/>
            <ac:spMk id="28" creationId="{300AB92D-3278-8AA2-D51F-10E14F51A5A5}"/>
          </ac:spMkLst>
        </pc:spChg>
        <pc:spChg chg="add mod">
          <ac:chgData name="Lu, Huan /CN" userId="2208ef81-d858-4bee-b2d8-615ff6e1cd95" providerId="ADAL" clId="{2A19DD2B-4464-4325-AC4D-80896E73EAF7}" dt="2024-03-25T07:33:37.306" v="5508" actId="571"/>
          <ac:spMkLst>
            <pc:docMk/>
            <pc:sldMk cId="2009537791" sldId="364"/>
            <ac:spMk id="30" creationId="{AF53BD6E-685F-3EC5-85D0-E5FB1EECF785}"/>
          </ac:spMkLst>
        </pc:spChg>
        <pc:spChg chg="add mod">
          <ac:chgData name="Lu, Huan /CN" userId="2208ef81-d858-4bee-b2d8-615ff6e1cd95" providerId="ADAL" clId="{2A19DD2B-4464-4325-AC4D-80896E73EAF7}" dt="2024-03-25T07:33:37.306" v="5508" actId="571"/>
          <ac:spMkLst>
            <pc:docMk/>
            <pc:sldMk cId="2009537791" sldId="364"/>
            <ac:spMk id="31" creationId="{B84707FB-E83B-7817-6F09-F269045F8FE6}"/>
          </ac:spMkLst>
        </pc:spChg>
        <pc:spChg chg="add mod">
          <ac:chgData name="Lu, Huan /CN" userId="2208ef81-d858-4bee-b2d8-615ff6e1cd95" providerId="ADAL" clId="{2A19DD2B-4464-4325-AC4D-80896E73EAF7}" dt="2024-03-25T07:33:37.306" v="5508" actId="571"/>
          <ac:spMkLst>
            <pc:docMk/>
            <pc:sldMk cId="2009537791" sldId="364"/>
            <ac:spMk id="33" creationId="{E68A0D70-E12D-BC2B-71FC-3F84D13ABCDC}"/>
          </ac:spMkLst>
        </pc:spChg>
        <pc:spChg chg="add mod">
          <ac:chgData name="Lu, Huan /CN" userId="2208ef81-d858-4bee-b2d8-615ff6e1cd95" providerId="ADAL" clId="{2A19DD2B-4464-4325-AC4D-80896E73EAF7}" dt="2024-03-25T07:33:37.306" v="5508" actId="571"/>
          <ac:spMkLst>
            <pc:docMk/>
            <pc:sldMk cId="2009537791" sldId="364"/>
            <ac:spMk id="34" creationId="{4B0AA8B9-AED5-98E2-D23F-6CA804D825CE}"/>
          </ac:spMkLst>
        </pc:spChg>
        <pc:spChg chg="add mod">
          <ac:chgData name="Lu, Huan /CN" userId="2208ef81-d858-4bee-b2d8-615ff6e1cd95" providerId="ADAL" clId="{2A19DD2B-4464-4325-AC4D-80896E73EAF7}" dt="2024-03-25T07:33:37.306" v="5508" actId="571"/>
          <ac:spMkLst>
            <pc:docMk/>
            <pc:sldMk cId="2009537791" sldId="364"/>
            <ac:spMk id="36" creationId="{E5315C55-74B0-791C-6470-C1781FF6E364}"/>
          </ac:spMkLst>
        </pc:spChg>
        <pc:spChg chg="add mod">
          <ac:chgData name="Lu, Huan /CN" userId="2208ef81-d858-4bee-b2d8-615ff6e1cd95" providerId="ADAL" clId="{2A19DD2B-4464-4325-AC4D-80896E73EAF7}" dt="2024-03-25T07:33:37.306" v="5508" actId="571"/>
          <ac:spMkLst>
            <pc:docMk/>
            <pc:sldMk cId="2009537791" sldId="364"/>
            <ac:spMk id="37" creationId="{43507208-A7AD-C796-614F-B499C9C7305B}"/>
          </ac:spMkLst>
        </pc:spChg>
        <pc:spChg chg="add mod">
          <ac:chgData name="Lu, Huan /CN" userId="2208ef81-d858-4bee-b2d8-615ff6e1cd95" providerId="ADAL" clId="{2A19DD2B-4464-4325-AC4D-80896E73EAF7}" dt="2024-03-25T07:33:37.306" v="5508" actId="571"/>
          <ac:spMkLst>
            <pc:docMk/>
            <pc:sldMk cId="2009537791" sldId="364"/>
            <ac:spMk id="39" creationId="{827AC42C-DC8A-E0D9-DB08-DC2A7CD11E8F}"/>
          </ac:spMkLst>
        </pc:spChg>
        <pc:spChg chg="add mod">
          <ac:chgData name="Lu, Huan /CN" userId="2208ef81-d858-4bee-b2d8-615ff6e1cd95" providerId="ADAL" clId="{2A19DD2B-4464-4325-AC4D-80896E73EAF7}" dt="2024-03-25T07:33:37.306" v="5508" actId="571"/>
          <ac:spMkLst>
            <pc:docMk/>
            <pc:sldMk cId="2009537791" sldId="364"/>
            <ac:spMk id="40" creationId="{FFFD6FEC-0D30-FCD1-B5EB-C895978D32F6}"/>
          </ac:spMkLst>
        </pc:spChg>
        <pc:cxnChg chg="add mod">
          <ac:chgData name="Lu, Huan /CN" userId="2208ef81-d858-4bee-b2d8-615ff6e1cd95" providerId="ADAL" clId="{2A19DD2B-4464-4325-AC4D-80896E73EAF7}" dt="2024-03-20T08:06:31.782" v="3330" actId="14100"/>
          <ac:cxnSpMkLst>
            <pc:docMk/>
            <pc:sldMk cId="2009537791" sldId="364"/>
            <ac:cxnSpMk id="26" creationId="{053EC7B4-BB9D-0436-35F4-2F8110D80247}"/>
          </ac:cxnSpMkLst>
        </pc:cxnChg>
        <pc:cxnChg chg="add mod">
          <ac:chgData name="Lu, Huan /CN" userId="2208ef81-d858-4bee-b2d8-615ff6e1cd95" providerId="ADAL" clId="{2A19DD2B-4464-4325-AC4D-80896E73EAF7}" dt="2024-03-25T07:40:26.992" v="5581" actId="14100"/>
          <ac:cxnSpMkLst>
            <pc:docMk/>
            <pc:sldMk cId="2009537791" sldId="364"/>
            <ac:cxnSpMk id="29" creationId="{21FCB291-CF2A-8621-B3D1-DF0D2F720B15}"/>
          </ac:cxnSpMkLst>
        </pc:cxnChg>
        <pc:cxnChg chg="add mod">
          <ac:chgData name="Lu, Huan /CN" userId="2208ef81-d858-4bee-b2d8-615ff6e1cd95" providerId="ADAL" clId="{2A19DD2B-4464-4325-AC4D-80896E73EAF7}" dt="2024-03-20T08:06:18.636" v="3328" actId="14100"/>
          <ac:cxnSpMkLst>
            <pc:docMk/>
            <pc:sldMk cId="2009537791" sldId="364"/>
            <ac:cxnSpMk id="32" creationId="{1C691D6F-31CD-64E6-A623-DB2A056921F9}"/>
          </ac:cxnSpMkLst>
        </pc:cxnChg>
        <pc:cxnChg chg="add mod">
          <ac:chgData name="Lu, Huan /CN" userId="2208ef81-d858-4bee-b2d8-615ff6e1cd95" providerId="ADAL" clId="{2A19DD2B-4464-4325-AC4D-80896E73EAF7}" dt="2024-03-20T08:06:13.084" v="3327" actId="14100"/>
          <ac:cxnSpMkLst>
            <pc:docMk/>
            <pc:sldMk cId="2009537791" sldId="364"/>
            <ac:cxnSpMk id="35" creationId="{70D57D3E-1382-8197-FABA-C4D24270CDE3}"/>
          </ac:cxnSpMkLst>
        </pc:cxnChg>
        <pc:cxnChg chg="add mod">
          <ac:chgData name="Lu, Huan /CN" userId="2208ef81-d858-4bee-b2d8-615ff6e1cd95" providerId="ADAL" clId="{2A19DD2B-4464-4325-AC4D-80896E73EAF7}" dt="2024-03-20T08:06:09.523" v="3326" actId="1076"/>
          <ac:cxnSpMkLst>
            <pc:docMk/>
            <pc:sldMk cId="2009537791" sldId="364"/>
            <ac:cxnSpMk id="38" creationId="{FFE62F4B-3BEB-7961-D45E-9DC83C4C50AC}"/>
          </ac:cxnSpMkLst>
        </pc:cxnChg>
      </pc:sldChg>
      <pc:sldChg chg="add del">
        <pc:chgData name="Lu, Huan /CN" userId="2208ef81-d858-4bee-b2d8-615ff6e1cd95" providerId="ADAL" clId="{2A19DD2B-4464-4325-AC4D-80896E73EAF7}" dt="2024-03-20T08:06:56.851" v="3332" actId="47"/>
        <pc:sldMkLst>
          <pc:docMk/>
          <pc:sldMk cId="868884673" sldId="365"/>
        </pc:sldMkLst>
      </pc:sldChg>
      <pc:sldChg chg="addSp delSp modSp add mod">
        <pc:chgData name="Lu, Huan /CN" userId="2208ef81-d858-4bee-b2d8-615ff6e1cd95" providerId="ADAL" clId="{2A19DD2B-4464-4325-AC4D-80896E73EAF7}" dt="2024-03-25T07:23:00.903" v="5418" actId="167"/>
        <pc:sldMkLst>
          <pc:docMk/>
          <pc:sldMk cId="2307965083" sldId="365"/>
        </pc:sldMkLst>
        <pc:spChg chg="mod">
          <ac:chgData name="Lu, Huan /CN" userId="2208ef81-d858-4bee-b2d8-615ff6e1cd95" providerId="ADAL" clId="{2A19DD2B-4464-4325-AC4D-80896E73EAF7}" dt="2024-03-20T08:10:46.551" v="3420" actId="108"/>
          <ac:spMkLst>
            <pc:docMk/>
            <pc:sldMk cId="2307965083" sldId="365"/>
            <ac:spMk id="2" creationId="{AAD3233E-FEB1-B8BD-2CA8-B377F2660E37}"/>
          </ac:spMkLst>
        </pc:spChg>
        <pc:spChg chg="add mod">
          <ac:chgData name="Lu, Huan /CN" userId="2208ef81-d858-4bee-b2d8-615ff6e1cd95" providerId="ADAL" clId="{2A19DD2B-4464-4325-AC4D-80896E73EAF7}" dt="2024-03-20T09:01:01.145" v="3594" actId="113"/>
          <ac:spMkLst>
            <pc:docMk/>
            <pc:sldMk cId="2307965083" sldId="365"/>
            <ac:spMk id="3" creationId="{0C0BC139-F453-26DE-9430-5D6306DC450A}"/>
          </ac:spMkLst>
        </pc:spChg>
        <pc:spChg chg="add del mod">
          <ac:chgData name="Lu, Huan /CN" userId="2208ef81-d858-4bee-b2d8-615ff6e1cd95" providerId="ADAL" clId="{2A19DD2B-4464-4325-AC4D-80896E73EAF7}" dt="2024-03-25T07:22:54.441" v="5411"/>
          <ac:spMkLst>
            <pc:docMk/>
            <pc:sldMk cId="2307965083" sldId="365"/>
            <ac:spMk id="8" creationId="{7F0B7C7B-CF11-6A1C-7DF6-482E57E96822}"/>
          </ac:spMkLst>
        </pc:spChg>
        <pc:spChg chg="add del mod ord">
          <ac:chgData name="Lu, Huan /CN" userId="2208ef81-d858-4bee-b2d8-615ff6e1cd95" providerId="ADAL" clId="{2A19DD2B-4464-4325-AC4D-80896E73EAF7}" dt="2024-03-25T07:22:58.375" v="5415" actId="167"/>
          <ac:spMkLst>
            <pc:docMk/>
            <pc:sldMk cId="2307965083" sldId="365"/>
            <ac:spMk id="10" creationId="{80348136-D07F-C15A-B3E6-92CCDBA798B4}"/>
          </ac:spMkLst>
        </pc:spChg>
        <pc:spChg chg="add mod ord">
          <ac:chgData name="Lu, Huan /CN" userId="2208ef81-d858-4bee-b2d8-615ff6e1cd95" providerId="ADAL" clId="{2A19DD2B-4464-4325-AC4D-80896E73EAF7}" dt="2024-03-25T07:23:00.903" v="5418" actId="167"/>
          <ac:spMkLst>
            <pc:docMk/>
            <pc:sldMk cId="2307965083" sldId="365"/>
            <ac:spMk id="11" creationId="{51A64B99-2573-FA25-F466-72590DAC2F55}"/>
          </ac:spMkLst>
        </pc:spChg>
        <pc:spChg chg="del">
          <ac:chgData name="Lu, Huan /CN" userId="2208ef81-d858-4bee-b2d8-615ff6e1cd95" providerId="ADAL" clId="{2A19DD2B-4464-4325-AC4D-80896E73EAF7}" dt="2024-03-20T08:11:25.668" v="3429" actId="478"/>
          <ac:spMkLst>
            <pc:docMk/>
            <pc:sldMk cId="2307965083" sldId="365"/>
            <ac:spMk id="11" creationId="{A523FF4F-797C-AEDA-BAEF-BEC52F9F33EF}"/>
          </ac:spMkLst>
        </pc:spChg>
        <pc:spChg chg="del">
          <ac:chgData name="Lu, Huan /CN" userId="2208ef81-d858-4bee-b2d8-615ff6e1cd95" providerId="ADAL" clId="{2A19DD2B-4464-4325-AC4D-80896E73EAF7}" dt="2024-03-25T07:22:59.205" v="5416" actId="478"/>
          <ac:spMkLst>
            <pc:docMk/>
            <pc:sldMk cId="2307965083" sldId="365"/>
            <ac:spMk id="13" creationId="{C4262006-DF06-FA76-9CB0-7B9F8D90D181}"/>
          </ac:spMkLst>
        </pc:spChg>
      </pc:sldChg>
      <pc:sldChg chg="addSp delSp modSp add mod">
        <pc:chgData name="Lu, Huan /CN" userId="2208ef81-d858-4bee-b2d8-615ff6e1cd95" providerId="ADAL" clId="{2A19DD2B-4464-4325-AC4D-80896E73EAF7}" dt="2024-03-25T07:39:51.770" v="5579" actId="20577"/>
        <pc:sldMkLst>
          <pc:docMk/>
          <pc:sldMk cId="677511423" sldId="366"/>
        </pc:sldMkLst>
        <pc:spChg chg="mod">
          <ac:chgData name="Lu, Huan /CN" userId="2208ef81-d858-4bee-b2d8-615ff6e1cd95" providerId="ADAL" clId="{2A19DD2B-4464-4325-AC4D-80896E73EAF7}" dt="2024-03-20T08:13:30.456" v="3453" actId="1076"/>
          <ac:spMkLst>
            <pc:docMk/>
            <pc:sldMk cId="677511423" sldId="366"/>
            <ac:spMk id="2" creationId="{AAD3233E-FEB1-B8BD-2CA8-B377F2660E37}"/>
          </ac:spMkLst>
        </pc:spChg>
        <pc:spChg chg="del">
          <ac:chgData name="Lu, Huan /CN" userId="2208ef81-d858-4bee-b2d8-615ff6e1cd95" providerId="ADAL" clId="{2A19DD2B-4464-4325-AC4D-80896E73EAF7}" dt="2024-03-20T08:13:33.889" v="3455" actId="478"/>
          <ac:spMkLst>
            <pc:docMk/>
            <pc:sldMk cId="677511423" sldId="366"/>
            <ac:spMk id="3" creationId="{C5EC87A1-53E2-8110-5F98-8B5CD72B553B}"/>
          </ac:spMkLst>
        </pc:spChg>
        <pc:spChg chg="add del mod">
          <ac:chgData name="Lu, Huan /CN" userId="2208ef81-d858-4bee-b2d8-615ff6e1cd95" providerId="ADAL" clId="{2A19DD2B-4464-4325-AC4D-80896E73EAF7}" dt="2024-03-25T07:39:51.770" v="5579" actId="20577"/>
          <ac:spMkLst>
            <pc:docMk/>
            <pc:sldMk cId="677511423" sldId="366"/>
            <ac:spMk id="8" creationId="{AAAC8217-B9A9-6136-6056-18A99A27B438}"/>
          </ac:spMkLst>
        </pc:spChg>
        <pc:spChg chg="add del mod">
          <ac:chgData name="Lu, Huan /CN" userId="2208ef81-d858-4bee-b2d8-615ff6e1cd95" providerId="ADAL" clId="{2A19DD2B-4464-4325-AC4D-80896E73EAF7}" dt="2024-03-20T08:13:42.187" v="3466" actId="478"/>
          <ac:spMkLst>
            <pc:docMk/>
            <pc:sldMk cId="677511423" sldId="366"/>
            <ac:spMk id="9" creationId="{93C24A43-3B1F-99D5-7626-21F9170198B1}"/>
          </ac:spMkLst>
        </pc:spChg>
        <pc:spChg chg="mod">
          <ac:chgData name="Lu, Huan /CN" userId="2208ef81-d858-4bee-b2d8-615ff6e1cd95" providerId="ADAL" clId="{2A19DD2B-4464-4325-AC4D-80896E73EAF7}" dt="2024-03-20T08:14:26.202" v="3471" actId="14861"/>
          <ac:spMkLst>
            <pc:docMk/>
            <pc:sldMk cId="677511423" sldId="366"/>
            <ac:spMk id="10" creationId="{A2EC7C81-FF92-A25E-23B0-4C021C75E17F}"/>
          </ac:spMkLst>
        </pc:spChg>
        <pc:spChg chg="del">
          <ac:chgData name="Lu, Huan /CN" userId="2208ef81-d858-4bee-b2d8-615ff6e1cd95" providerId="ADAL" clId="{2A19DD2B-4464-4325-AC4D-80896E73EAF7}" dt="2024-03-20T08:13:27.473" v="3449" actId="478"/>
          <ac:spMkLst>
            <pc:docMk/>
            <pc:sldMk cId="677511423" sldId="366"/>
            <ac:spMk id="14" creationId="{4D0052B6-0FB3-E4DB-5E03-1C2233D9E4EF}"/>
          </ac:spMkLst>
        </pc:spChg>
        <pc:spChg chg="del">
          <ac:chgData name="Lu, Huan /CN" userId="2208ef81-d858-4bee-b2d8-615ff6e1cd95" providerId="ADAL" clId="{2A19DD2B-4464-4325-AC4D-80896E73EAF7}" dt="2024-03-20T08:13:39.982" v="3463" actId="478"/>
          <ac:spMkLst>
            <pc:docMk/>
            <pc:sldMk cId="677511423" sldId="366"/>
            <ac:spMk id="15" creationId="{8ED509BD-EE76-F2A3-D492-372A93EBD6C6}"/>
          </ac:spMkLst>
        </pc:spChg>
        <pc:spChg chg="del">
          <ac:chgData name="Lu, Huan /CN" userId="2208ef81-d858-4bee-b2d8-615ff6e1cd95" providerId="ADAL" clId="{2A19DD2B-4464-4325-AC4D-80896E73EAF7}" dt="2024-03-20T08:13:39.113" v="3462" actId="478"/>
          <ac:spMkLst>
            <pc:docMk/>
            <pc:sldMk cId="677511423" sldId="366"/>
            <ac:spMk id="16" creationId="{676B58A6-8AB8-B137-4722-A0981A1D8617}"/>
          </ac:spMkLst>
        </pc:spChg>
        <pc:spChg chg="del">
          <ac:chgData name="Lu, Huan /CN" userId="2208ef81-d858-4bee-b2d8-615ff6e1cd95" providerId="ADAL" clId="{2A19DD2B-4464-4325-AC4D-80896E73EAF7}" dt="2024-03-20T08:13:35.772" v="3458" actId="478"/>
          <ac:spMkLst>
            <pc:docMk/>
            <pc:sldMk cId="677511423" sldId="366"/>
            <ac:spMk id="17" creationId="{0F4E282E-2A72-010E-E1DF-2043FB104C0A}"/>
          </ac:spMkLst>
        </pc:spChg>
        <pc:spChg chg="del">
          <ac:chgData name="Lu, Huan /CN" userId="2208ef81-d858-4bee-b2d8-615ff6e1cd95" providerId="ADAL" clId="{2A19DD2B-4464-4325-AC4D-80896E73EAF7}" dt="2024-03-20T08:13:38.476" v="3461" actId="478"/>
          <ac:spMkLst>
            <pc:docMk/>
            <pc:sldMk cId="677511423" sldId="366"/>
            <ac:spMk id="19" creationId="{06F94614-9077-2D7E-FCC5-7C4710AB7C1C}"/>
          </ac:spMkLst>
        </pc:spChg>
        <pc:spChg chg="del">
          <ac:chgData name="Lu, Huan /CN" userId="2208ef81-d858-4bee-b2d8-615ff6e1cd95" providerId="ADAL" clId="{2A19DD2B-4464-4325-AC4D-80896E73EAF7}" dt="2024-03-20T08:13:28.643" v="3451" actId="478"/>
          <ac:spMkLst>
            <pc:docMk/>
            <pc:sldMk cId="677511423" sldId="366"/>
            <ac:spMk id="20" creationId="{5F67638B-68AB-44B0-C133-1B72D4700552}"/>
          </ac:spMkLst>
        </pc:spChg>
        <pc:spChg chg="del">
          <ac:chgData name="Lu, Huan /CN" userId="2208ef81-d858-4bee-b2d8-615ff6e1cd95" providerId="ADAL" clId="{2A19DD2B-4464-4325-AC4D-80896E73EAF7}" dt="2024-03-20T08:13:33.041" v="3454" actId="478"/>
          <ac:spMkLst>
            <pc:docMk/>
            <pc:sldMk cId="677511423" sldId="366"/>
            <ac:spMk id="21" creationId="{95EC6E3F-3F24-800F-B541-F94292497199}"/>
          </ac:spMkLst>
        </pc:spChg>
        <pc:spChg chg="del">
          <ac:chgData name="Lu, Huan /CN" userId="2208ef81-d858-4bee-b2d8-615ff6e1cd95" providerId="ADAL" clId="{2A19DD2B-4464-4325-AC4D-80896E73EAF7}" dt="2024-03-20T08:13:33.041" v="3454" actId="478"/>
          <ac:spMkLst>
            <pc:docMk/>
            <pc:sldMk cId="677511423" sldId="366"/>
            <ac:spMk id="23" creationId="{29E2563C-9376-3E6E-7825-53E580F6FF70}"/>
          </ac:spMkLst>
        </pc:spChg>
        <pc:spChg chg="del">
          <ac:chgData name="Lu, Huan /CN" userId="2208ef81-d858-4bee-b2d8-615ff6e1cd95" providerId="ADAL" clId="{2A19DD2B-4464-4325-AC4D-80896E73EAF7}" dt="2024-03-20T08:13:33.041" v="3454" actId="478"/>
          <ac:spMkLst>
            <pc:docMk/>
            <pc:sldMk cId="677511423" sldId="366"/>
            <ac:spMk id="24" creationId="{993355CF-AA2C-3E44-426E-849B7E238297}"/>
          </ac:spMkLst>
        </pc:spChg>
        <pc:spChg chg="del">
          <ac:chgData name="Lu, Huan /CN" userId="2208ef81-d858-4bee-b2d8-615ff6e1cd95" providerId="ADAL" clId="{2A19DD2B-4464-4325-AC4D-80896E73EAF7}" dt="2024-03-20T08:13:33.041" v="3454" actId="478"/>
          <ac:spMkLst>
            <pc:docMk/>
            <pc:sldMk cId="677511423" sldId="366"/>
            <ac:spMk id="25" creationId="{2831AA46-D119-C492-4785-FFDFCD8A19C9}"/>
          </ac:spMkLst>
        </pc:spChg>
        <pc:cxnChg chg="del mod">
          <ac:chgData name="Lu, Huan /CN" userId="2208ef81-d858-4bee-b2d8-615ff6e1cd95" providerId="ADAL" clId="{2A19DD2B-4464-4325-AC4D-80896E73EAF7}" dt="2024-03-20T08:13:28.076" v="3450" actId="478"/>
          <ac:cxnSpMkLst>
            <pc:docMk/>
            <pc:sldMk cId="677511423" sldId="366"/>
            <ac:cxnSpMk id="26" creationId="{053EC7B4-BB9D-0436-35F4-2F8110D80247}"/>
          </ac:cxnSpMkLst>
        </pc:cxnChg>
        <pc:cxnChg chg="del mod">
          <ac:chgData name="Lu, Huan /CN" userId="2208ef81-d858-4bee-b2d8-615ff6e1cd95" providerId="ADAL" clId="{2A19DD2B-4464-4325-AC4D-80896E73EAF7}" dt="2024-03-20T08:13:40.545" v="3464" actId="478"/>
          <ac:cxnSpMkLst>
            <pc:docMk/>
            <pc:sldMk cId="677511423" sldId="366"/>
            <ac:cxnSpMk id="29" creationId="{21FCB291-CF2A-8621-B3D1-DF0D2F720B15}"/>
          </ac:cxnSpMkLst>
        </pc:cxnChg>
        <pc:cxnChg chg="del mod">
          <ac:chgData name="Lu, Huan /CN" userId="2208ef81-d858-4bee-b2d8-615ff6e1cd95" providerId="ADAL" clId="{2A19DD2B-4464-4325-AC4D-80896E73EAF7}" dt="2024-03-20T08:13:41.180" v="3465" actId="478"/>
          <ac:cxnSpMkLst>
            <pc:docMk/>
            <pc:sldMk cId="677511423" sldId="366"/>
            <ac:cxnSpMk id="32" creationId="{1C691D6F-31CD-64E6-A623-DB2A056921F9}"/>
          </ac:cxnSpMkLst>
        </pc:cxnChg>
        <pc:cxnChg chg="del mod">
          <ac:chgData name="Lu, Huan /CN" userId="2208ef81-d858-4bee-b2d8-615ff6e1cd95" providerId="ADAL" clId="{2A19DD2B-4464-4325-AC4D-80896E73EAF7}" dt="2024-03-20T08:13:35.133" v="3457" actId="478"/>
          <ac:cxnSpMkLst>
            <pc:docMk/>
            <pc:sldMk cId="677511423" sldId="366"/>
            <ac:cxnSpMk id="35" creationId="{70D57D3E-1382-8197-FABA-C4D24270CDE3}"/>
          </ac:cxnSpMkLst>
        </pc:cxnChg>
        <pc:cxnChg chg="del mod">
          <ac:chgData name="Lu, Huan /CN" userId="2208ef81-d858-4bee-b2d8-615ff6e1cd95" providerId="ADAL" clId="{2A19DD2B-4464-4325-AC4D-80896E73EAF7}" dt="2024-03-20T08:13:34.660" v="3456" actId="478"/>
          <ac:cxnSpMkLst>
            <pc:docMk/>
            <pc:sldMk cId="677511423" sldId="366"/>
            <ac:cxnSpMk id="38" creationId="{FFE62F4B-3BEB-7961-D45E-9DC83C4C50AC}"/>
          </ac:cxnSpMkLst>
        </pc:cxnChg>
      </pc:sldChg>
      <pc:sldChg chg="del">
        <pc:chgData name="Lu, Huan /CN" userId="2208ef81-d858-4bee-b2d8-615ff6e1cd95" providerId="ADAL" clId="{2A19DD2B-4464-4325-AC4D-80896E73EAF7}" dt="2024-03-18T06:17:28.238" v="8" actId="47"/>
        <pc:sldMkLst>
          <pc:docMk/>
          <pc:sldMk cId="1226013956" sldId="367"/>
        </pc:sldMkLst>
      </pc:sldChg>
      <pc:sldChg chg="delSp modSp add mod">
        <pc:chgData name="Lu, Huan /CN" userId="2208ef81-d858-4bee-b2d8-615ff6e1cd95" providerId="ADAL" clId="{2A19DD2B-4464-4325-AC4D-80896E73EAF7}" dt="2024-03-20T08:33:50.539" v="3503" actId="478"/>
        <pc:sldMkLst>
          <pc:docMk/>
          <pc:sldMk cId="1332775911" sldId="367"/>
        </pc:sldMkLst>
        <pc:spChg chg="mod">
          <ac:chgData name="Lu, Huan /CN" userId="2208ef81-d858-4bee-b2d8-615ff6e1cd95" providerId="ADAL" clId="{2A19DD2B-4464-4325-AC4D-80896E73EAF7}" dt="2024-03-20T08:15:50.787" v="3487" actId="20577"/>
          <ac:spMkLst>
            <pc:docMk/>
            <pc:sldMk cId="1332775911" sldId="367"/>
            <ac:spMk id="2" creationId="{1C6EC337-FE76-FC15-6FAA-853F20CF14D8}"/>
          </ac:spMkLst>
        </pc:spChg>
        <pc:spChg chg="del">
          <ac:chgData name="Lu, Huan /CN" userId="2208ef81-d858-4bee-b2d8-615ff6e1cd95" providerId="ADAL" clId="{2A19DD2B-4464-4325-AC4D-80896E73EAF7}" dt="2024-03-20T08:33:50.539" v="3503" actId="478"/>
          <ac:spMkLst>
            <pc:docMk/>
            <pc:sldMk cId="1332775911" sldId="367"/>
            <ac:spMk id="6" creationId="{4DA5EA7D-54AC-07F7-92BC-41C50F8F9746}"/>
          </ac:spMkLst>
        </pc:spChg>
        <pc:spChg chg="del mod">
          <ac:chgData name="Lu, Huan /CN" userId="2208ef81-d858-4bee-b2d8-615ff6e1cd95" providerId="ADAL" clId="{2A19DD2B-4464-4325-AC4D-80896E73EAF7}" dt="2024-03-20T08:33:48.087" v="3501" actId="478"/>
          <ac:spMkLst>
            <pc:docMk/>
            <pc:sldMk cId="1332775911" sldId="367"/>
            <ac:spMk id="7" creationId="{7FCBF79A-3FA7-7466-67EA-DCC621770216}"/>
          </ac:spMkLst>
        </pc:spChg>
        <pc:spChg chg="del">
          <ac:chgData name="Lu, Huan /CN" userId="2208ef81-d858-4bee-b2d8-615ff6e1cd95" providerId="ADAL" clId="{2A19DD2B-4464-4325-AC4D-80896E73EAF7}" dt="2024-03-20T08:33:49.255" v="3502" actId="478"/>
          <ac:spMkLst>
            <pc:docMk/>
            <pc:sldMk cId="1332775911" sldId="367"/>
            <ac:spMk id="8" creationId="{72ABB8A4-9592-4B90-7259-6D29F796F7E4}"/>
          </ac:spMkLst>
        </pc:spChg>
      </pc:sldChg>
      <pc:sldChg chg="addSp delSp modSp add del mod modAnim">
        <pc:chgData name="Lu, Huan /CN" userId="2208ef81-d858-4bee-b2d8-615ff6e1cd95" providerId="ADAL" clId="{2A19DD2B-4464-4325-AC4D-80896E73EAF7}" dt="2024-03-21T06:38:31.076" v="4842" actId="47"/>
        <pc:sldMkLst>
          <pc:docMk/>
          <pc:sldMk cId="625101241" sldId="368"/>
        </pc:sldMkLst>
        <pc:spChg chg="del">
          <ac:chgData name="Lu, Huan /CN" userId="2208ef81-d858-4bee-b2d8-615ff6e1cd95" providerId="ADAL" clId="{2A19DD2B-4464-4325-AC4D-80896E73EAF7}" dt="2024-03-20T08:16:26.003" v="3493" actId="478"/>
          <ac:spMkLst>
            <pc:docMk/>
            <pc:sldMk cId="625101241" sldId="368"/>
            <ac:spMk id="2" creationId="{1C6EC337-FE76-FC15-6FAA-853F20CF14D8}"/>
          </ac:spMkLst>
        </pc:spChg>
        <pc:spChg chg="add del mod">
          <ac:chgData name="Lu, Huan /CN" userId="2208ef81-d858-4bee-b2d8-615ff6e1cd95" providerId="ADAL" clId="{2A19DD2B-4464-4325-AC4D-80896E73EAF7}" dt="2024-03-20T08:16:27.281" v="3494" actId="478"/>
          <ac:spMkLst>
            <pc:docMk/>
            <pc:sldMk cId="625101241" sldId="368"/>
            <ac:spMk id="4" creationId="{CA27EBD7-3D4B-6653-A60C-8820CDA4CD35}"/>
          </ac:spMkLst>
        </pc:spChg>
        <pc:spChg chg="del">
          <ac:chgData name="Lu, Huan /CN" userId="2208ef81-d858-4bee-b2d8-615ff6e1cd95" providerId="ADAL" clId="{2A19DD2B-4464-4325-AC4D-80896E73EAF7}" dt="2024-03-20T08:33:42.901" v="3499" actId="478"/>
          <ac:spMkLst>
            <pc:docMk/>
            <pc:sldMk cId="625101241" sldId="368"/>
            <ac:spMk id="6" creationId="{4DA5EA7D-54AC-07F7-92BC-41C50F8F9746}"/>
          </ac:spMkLst>
        </pc:spChg>
        <pc:spChg chg="del">
          <ac:chgData name="Lu, Huan /CN" userId="2208ef81-d858-4bee-b2d8-615ff6e1cd95" providerId="ADAL" clId="{2A19DD2B-4464-4325-AC4D-80896E73EAF7}" dt="2024-03-20T08:33:41.133" v="3497" actId="478"/>
          <ac:spMkLst>
            <pc:docMk/>
            <pc:sldMk cId="625101241" sldId="368"/>
            <ac:spMk id="7" creationId="{7FCBF79A-3FA7-7466-67EA-DCC621770216}"/>
          </ac:spMkLst>
        </pc:spChg>
        <pc:spChg chg="del">
          <ac:chgData name="Lu, Huan /CN" userId="2208ef81-d858-4bee-b2d8-615ff6e1cd95" providerId="ADAL" clId="{2A19DD2B-4464-4325-AC4D-80896E73EAF7}" dt="2024-03-20T08:33:41.740" v="3498" actId="478"/>
          <ac:spMkLst>
            <pc:docMk/>
            <pc:sldMk cId="625101241" sldId="368"/>
            <ac:spMk id="8" creationId="{72ABB8A4-9592-4B90-7259-6D29F796F7E4}"/>
          </ac:spMkLst>
        </pc:spChg>
        <pc:picChg chg="add mod">
          <ac:chgData name="Lu, Huan /CN" userId="2208ef81-d858-4bee-b2d8-615ff6e1cd95" providerId="ADAL" clId="{2A19DD2B-4464-4325-AC4D-80896E73EAF7}" dt="2024-03-20T08:46:21.475" v="3558" actId="14100"/>
          <ac:picMkLst>
            <pc:docMk/>
            <pc:sldMk cId="625101241" sldId="368"/>
            <ac:picMk id="5" creationId="{20103BBE-FE5F-0F8F-6CEF-A7F640A372A2}"/>
          </ac:picMkLst>
        </pc:picChg>
      </pc:sldChg>
      <pc:sldChg chg="modSp add mod">
        <pc:chgData name="Lu, Huan /CN" userId="2208ef81-d858-4bee-b2d8-615ff6e1cd95" providerId="ADAL" clId="{2A19DD2B-4464-4325-AC4D-80896E73EAF7}" dt="2024-03-21T08:44:52.954" v="4919" actId="20577"/>
        <pc:sldMkLst>
          <pc:docMk/>
          <pc:sldMk cId="168084928" sldId="369"/>
        </pc:sldMkLst>
        <pc:spChg chg="mod">
          <ac:chgData name="Lu, Huan /CN" userId="2208ef81-d858-4bee-b2d8-615ff6e1cd95" providerId="ADAL" clId="{2A19DD2B-4464-4325-AC4D-80896E73EAF7}" dt="2024-03-21T08:44:52.954" v="4919" actId="20577"/>
          <ac:spMkLst>
            <pc:docMk/>
            <pc:sldMk cId="168084928" sldId="369"/>
            <ac:spMk id="2" creationId="{039CB56C-FC45-9741-8C41-55AE36131F00}"/>
          </ac:spMkLst>
        </pc:spChg>
      </pc:sldChg>
      <pc:sldChg chg="del">
        <pc:chgData name="Lu, Huan /CN" userId="2208ef81-d858-4bee-b2d8-615ff6e1cd95" providerId="ADAL" clId="{2A19DD2B-4464-4325-AC4D-80896E73EAF7}" dt="2024-03-18T06:17:00.545" v="2" actId="47"/>
        <pc:sldMkLst>
          <pc:docMk/>
          <pc:sldMk cId="642655127" sldId="369"/>
        </pc:sldMkLst>
      </pc:sldChg>
      <pc:sldChg chg="modSp add del mod ord">
        <pc:chgData name="Lu, Huan /CN" userId="2208ef81-d858-4bee-b2d8-615ff6e1cd95" providerId="ADAL" clId="{2A19DD2B-4464-4325-AC4D-80896E73EAF7}" dt="2024-03-20T08:43:47.515" v="3522" actId="47"/>
        <pc:sldMkLst>
          <pc:docMk/>
          <pc:sldMk cId="3916580820" sldId="369"/>
        </pc:sldMkLst>
        <pc:spChg chg="mod">
          <ac:chgData name="Lu, Huan /CN" userId="2208ef81-d858-4bee-b2d8-615ff6e1cd95" providerId="ADAL" clId="{2A19DD2B-4464-4325-AC4D-80896E73EAF7}" dt="2024-03-20T08:41:32.103" v="3517" actId="20577"/>
          <ac:spMkLst>
            <pc:docMk/>
            <pc:sldMk cId="3916580820" sldId="369"/>
            <ac:spMk id="2" creationId="{AAD3233E-FEB1-B8BD-2CA8-B377F2660E37}"/>
          </ac:spMkLst>
        </pc:spChg>
      </pc:sldChg>
      <pc:sldChg chg="addSp delSp modSp add mod ord">
        <pc:chgData name="Lu, Huan /CN" userId="2208ef81-d858-4bee-b2d8-615ff6e1cd95" providerId="ADAL" clId="{2A19DD2B-4464-4325-AC4D-80896E73EAF7}" dt="2024-03-25T06:17:15.410" v="5174"/>
        <pc:sldMkLst>
          <pc:docMk/>
          <pc:sldMk cId="2008789750" sldId="370"/>
        </pc:sldMkLst>
        <pc:spChg chg="mod">
          <ac:chgData name="Lu, Huan /CN" userId="2208ef81-d858-4bee-b2d8-615ff6e1cd95" providerId="ADAL" clId="{2A19DD2B-4464-4325-AC4D-80896E73EAF7}" dt="2024-03-20T08:59:58.732" v="3586"/>
          <ac:spMkLst>
            <pc:docMk/>
            <pc:sldMk cId="2008789750" sldId="370"/>
            <ac:spMk id="2" creationId="{AAD3233E-FEB1-B8BD-2CA8-B377F2660E37}"/>
          </ac:spMkLst>
        </pc:spChg>
        <pc:spChg chg="add del mod">
          <ac:chgData name="Lu, Huan /CN" userId="2208ef81-d858-4bee-b2d8-615ff6e1cd95" providerId="ADAL" clId="{2A19DD2B-4464-4325-AC4D-80896E73EAF7}" dt="2024-03-20T09:01:21.910" v="3597" actId="207"/>
          <ac:spMkLst>
            <pc:docMk/>
            <pc:sldMk cId="2008789750" sldId="370"/>
            <ac:spMk id="3" creationId="{C2F9024D-8780-D735-7EE1-481AF1512E9A}"/>
          </ac:spMkLst>
        </pc:spChg>
        <pc:spChg chg="mod">
          <ac:chgData name="Lu, Huan /CN" userId="2208ef81-d858-4bee-b2d8-615ff6e1cd95" providerId="ADAL" clId="{2A19DD2B-4464-4325-AC4D-80896E73EAF7}" dt="2024-03-20T09:02:23.695" v="3608" actId="12"/>
          <ac:spMkLst>
            <pc:docMk/>
            <pc:sldMk cId="2008789750" sldId="370"/>
            <ac:spMk id="4" creationId="{F1985CA3-5D59-09AB-691D-17AAD0D3099D}"/>
          </ac:spMkLst>
        </pc:spChg>
      </pc:sldChg>
      <pc:sldChg chg="del">
        <pc:chgData name="Lu, Huan /CN" userId="2208ef81-d858-4bee-b2d8-615ff6e1cd95" providerId="ADAL" clId="{2A19DD2B-4464-4325-AC4D-80896E73EAF7}" dt="2024-03-18T06:17:25.382" v="5" actId="47"/>
        <pc:sldMkLst>
          <pc:docMk/>
          <pc:sldMk cId="1649348674" sldId="371"/>
        </pc:sldMkLst>
      </pc:sldChg>
      <pc:sldChg chg="del">
        <pc:chgData name="Lu, Huan /CN" userId="2208ef81-d858-4bee-b2d8-615ff6e1cd95" providerId="ADAL" clId="{2A19DD2B-4464-4325-AC4D-80896E73EAF7}" dt="2024-03-20T09:22:53.841" v="3682" actId="47"/>
        <pc:sldMkLst>
          <pc:docMk/>
          <pc:sldMk cId="3408729175" sldId="371"/>
        </pc:sldMkLst>
      </pc:sldChg>
      <pc:sldChg chg="addSp delSp modSp add mod ord">
        <pc:chgData name="Lu, Huan /CN" userId="2208ef81-d858-4bee-b2d8-615ff6e1cd95" providerId="ADAL" clId="{2A19DD2B-4464-4325-AC4D-80896E73EAF7}" dt="2024-03-25T07:37:15.703" v="5515" actId="20577"/>
        <pc:sldMkLst>
          <pc:docMk/>
          <pc:sldMk cId="4198503986" sldId="371"/>
        </pc:sldMkLst>
        <pc:spChg chg="mod">
          <ac:chgData name="Lu, Huan /CN" userId="2208ef81-d858-4bee-b2d8-615ff6e1cd95" providerId="ADAL" clId="{2A19DD2B-4464-4325-AC4D-80896E73EAF7}" dt="2024-03-20T09:50:23.976" v="3805" actId="20577"/>
          <ac:spMkLst>
            <pc:docMk/>
            <pc:sldMk cId="4198503986" sldId="371"/>
            <ac:spMk id="2" creationId="{AAD3233E-FEB1-B8BD-2CA8-B377F2660E37}"/>
          </ac:spMkLst>
        </pc:spChg>
        <pc:spChg chg="add del mod">
          <ac:chgData name="Lu, Huan /CN" userId="2208ef81-d858-4bee-b2d8-615ff6e1cd95" providerId="ADAL" clId="{2A19DD2B-4464-4325-AC4D-80896E73EAF7}" dt="2024-03-20T09:57:22.446" v="4095"/>
          <ac:spMkLst>
            <pc:docMk/>
            <pc:sldMk cId="4198503986" sldId="371"/>
            <ac:spMk id="3" creationId="{04404328-746B-FB6A-6D44-B7FD687EB93F}"/>
          </ac:spMkLst>
        </pc:spChg>
        <pc:spChg chg="mod">
          <ac:chgData name="Lu, Huan /CN" userId="2208ef81-d858-4bee-b2d8-615ff6e1cd95" providerId="ADAL" clId="{2A19DD2B-4464-4325-AC4D-80896E73EAF7}" dt="2024-03-20T09:51:34.014" v="3820" actId="14100"/>
          <ac:spMkLst>
            <pc:docMk/>
            <pc:sldMk cId="4198503986" sldId="371"/>
            <ac:spMk id="8" creationId="{AAAC8217-B9A9-6136-6056-18A99A27B438}"/>
          </ac:spMkLst>
        </pc:spChg>
        <pc:spChg chg="mod">
          <ac:chgData name="Lu, Huan /CN" userId="2208ef81-d858-4bee-b2d8-615ff6e1cd95" providerId="ADAL" clId="{2A19DD2B-4464-4325-AC4D-80896E73EAF7}" dt="2024-03-20T09:59:32.741" v="4223" actId="14100"/>
          <ac:spMkLst>
            <pc:docMk/>
            <pc:sldMk cId="4198503986" sldId="371"/>
            <ac:spMk id="10" creationId="{80348136-D07F-C15A-B3E6-92CCDBA798B4}"/>
          </ac:spMkLst>
        </pc:spChg>
        <pc:spChg chg="mod">
          <ac:chgData name="Lu, Huan /CN" userId="2208ef81-d858-4bee-b2d8-615ff6e1cd95" providerId="ADAL" clId="{2A19DD2B-4464-4325-AC4D-80896E73EAF7}" dt="2024-03-21T03:20:02.461" v="4674" actId="179"/>
          <ac:spMkLst>
            <pc:docMk/>
            <pc:sldMk cId="4198503986" sldId="371"/>
            <ac:spMk id="11" creationId="{A523FF4F-797C-AEDA-BAEF-BEC52F9F33EF}"/>
          </ac:spMkLst>
        </pc:spChg>
        <pc:spChg chg="mod">
          <ac:chgData name="Lu, Huan /CN" userId="2208ef81-d858-4bee-b2d8-615ff6e1cd95" providerId="ADAL" clId="{2A19DD2B-4464-4325-AC4D-80896E73EAF7}" dt="2024-03-20T09:51:56.340" v="3823" actId="1076"/>
          <ac:spMkLst>
            <pc:docMk/>
            <pc:sldMk cId="4198503986" sldId="371"/>
            <ac:spMk id="40" creationId="{ACABCB9C-B789-E8FD-9D2F-F8C7EBCA63AA}"/>
          </ac:spMkLst>
        </pc:spChg>
        <pc:spChg chg="mod">
          <ac:chgData name="Lu, Huan /CN" userId="2208ef81-d858-4bee-b2d8-615ff6e1cd95" providerId="ADAL" clId="{2A19DD2B-4464-4325-AC4D-80896E73EAF7}" dt="2024-03-20T09:51:56.340" v="3823" actId="1076"/>
          <ac:spMkLst>
            <pc:docMk/>
            <pc:sldMk cId="4198503986" sldId="371"/>
            <ac:spMk id="41" creationId="{72EE4AAF-A774-6D36-73AB-AD1A42070AF5}"/>
          </ac:spMkLst>
        </pc:spChg>
        <pc:spChg chg="mod">
          <ac:chgData name="Lu, Huan /CN" userId="2208ef81-d858-4bee-b2d8-615ff6e1cd95" providerId="ADAL" clId="{2A19DD2B-4464-4325-AC4D-80896E73EAF7}" dt="2024-03-20T09:51:56.340" v="3823" actId="1076"/>
          <ac:spMkLst>
            <pc:docMk/>
            <pc:sldMk cId="4198503986" sldId="371"/>
            <ac:spMk id="42" creationId="{A840C47A-5710-02FE-5552-D792016D8D46}"/>
          </ac:spMkLst>
        </pc:spChg>
        <pc:spChg chg="mod">
          <ac:chgData name="Lu, Huan /CN" userId="2208ef81-d858-4bee-b2d8-615ff6e1cd95" providerId="ADAL" clId="{2A19DD2B-4464-4325-AC4D-80896E73EAF7}" dt="2024-03-20T10:04:06.324" v="4267" actId="1038"/>
          <ac:spMkLst>
            <pc:docMk/>
            <pc:sldMk cId="4198503986" sldId="371"/>
            <ac:spMk id="43" creationId="{E2F32C79-D28D-C850-8408-79BC5E90BA0D}"/>
          </ac:spMkLst>
        </pc:spChg>
        <pc:spChg chg="mod">
          <ac:chgData name="Lu, Huan /CN" userId="2208ef81-d858-4bee-b2d8-615ff6e1cd95" providerId="ADAL" clId="{2A19DD2B-4464-4325-AC4D-80896E73EAF7}" dt="2024-03-25T07:37:07.714" v="5512" actId="108"/>
          <ac:spMkLst>
            <pc:docMk/>
            <pc:sldMk cId="4198503986" sldId="371"/>
            <ac:spMk id="44" creationId="{D240FC95-F722-933D-DC13-AFC4B4437613}"/>
          </ac:spMkLst>
        </pc:spChg>
        <pc:spChg chg="mod">
          <ac:chgData name="Lu, Huan /CN" userId="2208ef81-d858-4bee-b2d8-615ff6e1cd95" providerId="ADAL" clId="{2A19DD2B-4464-4325-AC4D-80896E73EAF7}" dt="2024-03-25T07:37:15.703" v="5515" actId="20577"/>
          <ac:spMkLst>
            <pc:docMk/>
            <pc:sldMk cId="4198503986" sldId="371"/>
            <ac:spMk id="45" creationId="{3AEEE0CE-9B58-DC84-CD3B-B3C225089384}"/>
          </ac:spMkLst>
        </pc:spChg>
      </pc:sldChg>
      <pc:sldChg chg="del">
        <pc:chgData name="Lu, Huan /CN" userId="2208ef81-d858-4bee-b2d8-615ff6e1cd95" providerId="ADAL" clId="{2A19DD2B-4464-4325-AC4D-80896E73EAF7}" dt="2024-03-18T06:17:26.686" v="7" actId="47"/>
        <pc:sldMkLst>
          <pc:docMk/>
          <pc:sldMk cId="3088077827" sldId="372"/>
        </pc:sldMkLst>
      </pc:sldChg>
      <pc:sldChg chg="addSp delSp modSp add mod">
        <pc:chgData name="Lu, Huan /CN" userId="2208ef81-d858-4bee-b2d8-615ff6e1cd95" providerId="ADAL" clId="{2A19DD2B-4464-4325-AC4D-80896E73EAF7}" dt="2024-03-25T08:49:57.927" v="5980" actId="255"/>
        <pc:sldMkLst>
          <pc:docMk/>
          <pc:sldMk cId="4107740210" sldId="372"/>
        </pc:sldMkLst>
        <pc:spChg chg="add del mod">
          <ac:chgData name="Lu, Huan /CN" userId="2208ef81-d858-4bee-b2d8-615ff6e1cd95" providerId="ADAL" clId="{2A19DD2B-4464-4325-AC4D-80896E73EAF7}" dt="2024-03-20T09:59:52.935" v="4228"/>
          <ac:spMkLst>
            <pc:docMk/>
            <pc:sldMk cId="4107740210" sldId="372"/>
            <ac:spMk id="3" creationId="{ADE7C6F9-652D-D225-3DDD-A2DE96325512}"/>
          </ac:spMkLst>
        </pc:spChg>
        <pc:spChg chg="add del mod">
          <ac:chgData name="Lu, Huan /CN" userId="2208ef81-d858-4bee-b2d8-615ff6e1cd95" providerId="ADAL" clId="{2A19DD2B-4464-4325-AC4D-80896E73EAF7}" dt="2024-03-20T09:59:57.513" v="4232"/>
          <ac:spMkLst>
            <pc:docMk/>
            <pc:sldMk cId="4107740210" sldId="372"/>
            <ac:spMk id="4" creationId="{33FB4D90-C633-FE39-E5AD-00C3C19CA93F}"/>
          </ac:spMkLst>
        </pc:spChg>
        <pc:spChg chg="mod ord">
          <ac:chgData name="Lu, Huan /CN" userId="2208ef81-d858-4bee-b2d8-615ff6e1cd95" providerId="ADAL" clId="{2A19DD2B-4464-4325-AC4D-80896E73EAF7}" dt="2024-03-21T03:19:26.958" v="4670" actId="14100"/>
          <ac:spMkLst>
            <pc:docMk/>
            <pc:sldMk cId="4107740210" sldId="372"/>
            <ac:spMk id="8" creationId="{AAAC8217-B9A9-6136-6056-18A99A27B438}"/>
          </ac:spMkLst>
        </pc:spChg>
        <pc:spChg chg="add mod">
          <ac:chgData name="Lu, Huan /CN" userId="2208ef81-d858-4bee-b2d8-615ff6e1cd95" providerId="ADAL" clId="{2A19DD2B-4464-4325-AC4D-80896E73EAF7}" dt="2024-03-20T10:00:51.898" v="4245" actId="1076"/>
          <ac:spMkLst>
            <pc:docMk/>
            <pc:sldMk cId="4107740210" sldId="372"/>
            <ac:spMk id="9" creationId="{D6E0E835-89E9-1BD8-9225-5D6BAE29879D}"/>
          </ac:spMkLst>
        </pc:spChg>
        <pc:spChg chg="mod ord">
          <ac:chgData name="Lu, Huan /CN" userId="2208ef81-d858-4bee-b2d8-615ff6e1cd95" providerId="ADAL" clId="{2A19DD2B-4464-4325-AC4D-80896E73EAF7}" dt="2024-03-25T08:49:57.927" v="5980" actId="255"/>
          <ac:spMkLst>
            <pc:docMk/>
            <pc:sldMk cId="4107740210" sldId="372"/>
            <ac:spMk id="10" creationId="{80348136-D07F-C15A-B3E6-92CCDBA798B4}"/>
          </ac:spMkLst>
        </pc:spChg>
        <pc:spChg chg="del">
          <ac:chgData name="Lu, Huan /CN" userId="2208ef81-d858-4bee-b2d8-615ff6e1cd95" providerId="ADAL" clId="{2A19DD2B-4464-4325-AC4D-80896E73EAF7}" dt="2024-03-20T09:58:55.634" v="4216" actId="478"/>
          <ac:spMkLst>
            <pc:docMk/>
            <pc:sldMk cId="4107740210" sldId="372"/>
            <ac:spMk id="11" creationId="{A523FF4F-797C-AEDA-BAEF-BEC52F9F33EF}"/>
          </ac:spMkLst>
        </pc:spChg>
        <pc:spChg chg="add del mod ord">
          <ac:chgData name="Lu, Huan /CN" userId="2208ef81-d858-4bee-b2d8-615ff6e1cd95" providerId="ADAL" clId="{2A19DD2B-4464-4325-AC4D-80896E73EAF7}" dt="2024-03-20T10:00:53.142" v="4246" actId="478"/>
          <ac:spMkLst>
            <pc:docMk/>
            <pc:sldMk cId="4107740210" sldId="372"/>
            <ac:spMk id="12" creationId="{FC56AE6E-B86C-0713-1A9D-EB3A34104819}"/>
          </ac:spMkLst>
        </pc:spChg>
        <pc:spChg chg="add mod">
          <ac:chgData name="Lu, Huan /CN" userId="2208ef81-d858-4bee-b2d8-615ff6e1cd95" providerId="ADAL" clId="{2A19DD2B-4464-4325-AC4D-80896E73EAF7}" dt="2024-03-20T10:01:21.576" v="4251" actId="1076"/>
          <ac:spMkLst>
            <pc:docMk/>
            <pc:sldMk cId="4107740210" sldId="372"/>
            <ac:spMk id="13" creationId="{6C3F4CED-8D9A-F0C2-D35A-FBD98F97429D}"/>
          </ac:spMkLst>
        </pc:spChg>
        <pc:spChg chg="add mod">
          <ac:chgData name="Lu, Huan /CN" userId="2208ef81-d858-4bee-b2d8-615ff6e1cd95" providerId="ADAL" clId="{2A19DD2B-4464-4325-AC4D-80896E73EAF7}" dt="2024-03-20T10:01:21.576" v="4251" actId="1076"/>
          <ac:spMkLst>
            <pc:docMk/>
            <pc:sldMk cId="4107740210" sldId="372"/>
            <ac:spMk id="14" creationId="{813F4464-0B96-AEF4-09CC-9C38BE7E8F0E}"/>
          </ac:spMkLst>
        </pc:spChg>
        <pc:spChg chg="add mod">
          <ac:chgData name="Lu, Huan /CN" userId="2208ef81-d858-4bee-b2d8-615ff6e1cd95" providerId="ADAL" clId="{2A19DD2B-4464-4325-AC4D-80896E73EAF7}" dt="2024-03-20T10:01:21.576" v="4251" actId="1076"/>
          <ac:spMkLst>
            <pc:docMk/>
            <pc:sldMk cId="4107740210" sldId="372"/>
            <ac:spMk id="15" creationId="{13C05DA0-32F3-7208-C220-391C6FAE6BB6}"/>
          </ac:spMkLst>
        </pc:spChg>
        <pc:spChg chg="add mod">
          <ac:chgData name="Lu, Huan /CN" userId="2208ef81-d858-4bee-b2d8-615ff6e1cd95" providerId="ADAL" clId="{2A19DD2B-4464-4325-AC4D-80896E73EAF7}" dt="2024-03-20T10:01:21.576" v="4251" actId="1076"/>
          <ac:spMkLst>
            <pc:docMk/>
            <pc:sldMk cId="4107740210" sldId="372"/>
            <ac:spMk id="16" creationId="{49D2ED2A-D767-B3B7-D689-ADBF6DFE5BA8}"/>
          </ac:spMkLst>
        </pc:spChg>
        <pc:spChg chg="add mod">
          <ac:chgData name="Lu, Huan /CN" userId="2208ef81-d858-4bee-b2d8-615ff6e1cd95" providerId="ADAL" clId="{2A19DD2B-4464-4325-AC4D-80896E73EAF7}" dt="2024-03-21T03:18:47.699" v="4660" actId="20577"/>
          <ac:spMkLst>
            <pc:docMk/>
            <pc:sldMk cId="4107740210" sldId="372"/>
            <ac:spMk id="17" creationId="{5512F74B-3F4D-A770-D0CF-311950CBF690}"/>
          </ac:spMkLst>
        </pc:spChg>
        <pc:spChg chg="mod">
          <ac:chgData name="Lu, Huan /CN" userId="2208ef81-d858-4bee-b2d8-615ff6e1cd95" providerId="ADAL" clId="{2A19DD2B-4464-4325-AC4D-80896E73EAF7}" dt="2024-03-20T10:03:00.547" v="4263" actId="1038"/>
          <ac:spMkLst>
            <pc:docMk/>
            <pc:sldMk cId="4107740210" sldId="372"/>
            <ac:spMk id="40" creationId="{ACABCB9C-B789-E8FD-9D2F-F8C7EBCA63AA}"/>
          </ac:spMkLst>
        </pc:spChg>
        <pc:spChg chg="mod">
          <ac:chgData name="Lu, Huan /CN" userId="2208ef81-d858-4bee-b2d8-615ff6e1cd95" providerId="ADAL" clId="{2A19DD2B-4464-4325-AC4D-80896E73EAF7}" dt="2024-03-20T10:03:00.547" v="4263" actId="1038"/>
          <ac:spMkLst>
            <pc:docMk/>
            <pc:sldMk cId="4107740210" sldId="372"/>
            <ac:spMk id="41" creationId="{72EE4AAF-A774-6D36-73AB-AD1A42070AF5}"/>
          </ac:spMkLst>
        </pc:spChg>
        <pc:spChg chg="mod">
          <ac:chgData name="Lu, Huan /CN" userId="2208ef81-d858-4bee-b2d8-615ff6e1cd95" providerId="ADAL" clId="{2A19DD2B-4464-4325-AC4D-80896E73EAF7}" dt="2024-03-20T10:03:00.547" v="4263" actId="1038"/>
          <ac:spMkLst>
            <pc:docMk/>
            <pc:sldMk cId="4107740210" sldId="372"/>
            <ac:spMk id="42" creationId="{A840C47A-5710-02FE-5552-D792016D8D46}"/>
          </ac:spMkLst>
        </pc:spChg>
        <pc:spChg chg="mod">
          <ac:chgData name="Lu, Huan /CN" userId="2208ef81-d858-4bee-b2d8-615ff6e1cd95" providerId="ADAL" clId="{2A19DD2B-4464-4325-AC4D-80896E73EAF7}" dt="2024-03-21T03:19:39.441" v="4673" actId="14100"/>
          <ac:spMkLst>
            <pc:docMk/>
            <pc:sldMk cId="4107740210" sldId="372"/>
            <ac:spMk id="43" creationId="{E2F32C79-D28D-C850-8408-79BC5E90BA0D}"/>
          </ac:spMkLst>
        </pc:spChg>
        <pc:spChg chg="mod">
          <ac:chgData name="Lu, Huan /CN" userId="2208ef81-d858-4bee-b2d8-615ff6e1cd95" providerId="ADAL" clId="{2A19DD2B-4464-4325-AC4D-80896E73EAF7}" dt="2024-03-25T07:37:27.098" v="5517" actId="108"/>
          <ac:spMkLst>
            <pc:docMk/>
            <pc:sldMk cId="4107740210" sldId="372"/>
            <ac:spMk id="44" creationId="{D240FC95-F722-933D-DC13-AFC4B4437613}"/>
          </ac:spMkLst>
        </pc:spChg>
        <pc:spChg chg="mod">
          <ac:chgData name="Lu, Huan /CN" userId="2208ef81-d858-4bee-b2d8-615ff6e1cd95" providerId="ADAL" clId="{2A19DD2B-4464-4325-AC4D-80896E73EAF7}" dt="2024-03-25T07:37:30.933" v="5519" actId="20577"/>
          <ac:spMkLst>
            <pc:docMk/>
            <pc:sldMk cId="4107740210" sldId="372"/>
            <ac:spMk id="45" creationId="{3AEEE0CE-9B58-DC84-CD3B-B3C225089384}"/>
          </ac:spMkLst>
        </pc:spChg>
      </pc:sldChg>
      <pc:sldChg chg="delSp modSp add mod">
        <pc:chgData name="Lu, Huan /CN" userId="2208ef81-d858-4bee-b2d8-615ff6e1cd95" providerId="ADAL" clId="{2A19DD2B-4464-4325-AC4D-80896E73EAF7}" dt="2024-03-25T08:20:53.083" v="5831" actId="20577"/>
        <pc:sldMkLst>
          <pc:docMk/>
          <pc:sldMk cId="3794234109" sldId="373"/>
        </pc:sldMkLst>
        <pc:spChg chg="mod">
          <ac:chgData name="Lu, Huan /CN" userId="2208ef81-d858-4bee-b2d8-615ff6e1cd95" providerId="ADAL" clId="{2A19DD2B-4464-4325-AC4D-80896E73EAF7}" dt="2024-03-25T08:20:53.083" v="5831" actId="20577"/>
          <ac:spMkLst>
            <pc:docMk/>
            <pc:sldMk cId="3794234109" sldId="373"/>
            <ac:spMk id="2" creationId="{AAD3233E-FEB1-B8BD-2CA8-B377F2660E37}"/>
          </ac:spMkLst>
        </pc:spChg>
        <pc:spChg chg="mod">
          <ac:chgData name="Lu, Huan /CN" userId="2208ef81-d858-4bee-b2d8-615ff6e1cd95" providerId="ADAL" clId="{2A19DD2B-4464-4325-AC4D-80896E73EAF7}" dt="2024-03-21T03:20:15.256" v="4678" actId="179"/>
          <ac:spMkLst>
            <pc:docMk/>
            <pc:sldMk cId="3794234109" sldId="373"/>
            <ac:spMk id="8" creationId="{AAAC8217-B9A9-6136-6056-18A99A27B438}"/>
          </ac:spMkLst>
        </pc:spChg>
        <pc:spChg chg="del">
          <ac:chgData name="Lu, Huan /CN" userId="2208ef81-d858-4bee-b2d8-615ff6e1cd95" providerId="ADAL" clId="{2A19DD2B-4464-4325-AC4D-80896E73EAF7}" dt="2024-03-21T02:27:31.185" v="4281" actId="478"/>
          <ac:spMkLst>
            <pc:docMk/>
            <pc:sldMk cId="3794234109" sldId="373"/>
            <ac:spMk id="14" creationId="{4D0052B6-0FB3-E4DB-5E03-1C2233D9E4EF}"/>
          </ac:spMkLst>
        </pc:spChg>
        <pc:spChg chg="del">
          <ac:chgData name="Lu, Huan /CN" userId="2208ef81-d858-4bee-b2d8-615ff6e1cd95" providerId="ADAL" clId="{2A19DD2B-4464-4325-AC4D-80896E73EAF7}" dt="2024-03-21T02:27:29.038" v="4279" actId="478"/>
          <ac:spMkLst>
            <pc:docMk/>
            <pc:sldMk cId="3794234109" sldId="373"/>
            <ac:spMk id="15" creationId="{8ED509BD-EE76-F2A3-D492-372A93EBD6C6}"/>
          </ac:spMkLst>
        </pc:spChg>
        <pc:spChg chg="del">
          <ac:chgData name="Lu, Huan /CN" userId="2208ef81-d858-4bee-b2d8-615ff6e1cd95" providerId="ADAL" clId="{2A19DD2B-4464-4325-AC4D-80896E73EAF7}" dt="2024-03-21T02:27:30.151" v="4280" actId="478"/>
          <ac:spMkLst>
            <pc:docMk/>
            <pc:sldMk cId="3794234109" sldId="373"/>
            <ac:spMk id="16" creationId="{676B58A6-8AB8-B137-4722-A0981A1D8617}"/>
          </ac:spMkLst>
        </pc:spChg>
        <pc:spChg chg="del">
          <ac:chgData name="Lu, Huan /CN" userId="2208ef81-d858-4bee-b2d8-615ff6e1cd95" providerId="ADAL" clId="{2A19DD2B-4464-4325-AC4D-80896E73EAF7}" dt="2024-03-21T02:27:35.145" v="4285" actId="478"/>
          <ac:spMkLst>
            <pc:docMk/>
            <pc:sldMk cId="3794234109" sldId="373"/>
            <ac:spMk id="17" creationId="{0F4E282E-2A72-010E-E1DF-2043FB104C0A}"/>
          </ac:spMkLst>
        </pc:spChg>
        <pc:spChg chg="del">
          <ac:chgData name="Lu, Huan /CN" userId="2208ef81-d858-4bee-b2d8-615ff6e1cd95" providerId="ADAL" clId="{2A19DD2B-4464-4325-AC4D-80896E73EAF7}" dt="2024-03-21T02:27:35.775" v="4286" actId="478"/>
          <ac:spMkLst>
            <pc:docMk/>
            <pc:sldMk cId="3794234109" sldId="373"/>
            <ac:spMk id="19" creationId="{06F94614-9077-2D7E-FCC5-7C4710AB7C1C}"/>
          </ac:spMkLst>
        </pc:spChg>
        <pc:spChg chg="del">
          <ac:chgData name="Lu, Huan /CN" userId="2208ef81-d858-4bee-b2d8-615ff6e1cd95" providerId="ADAL" clId="{2A19DD2B-4464-4325-AC4D-80896E73EAF7}" dt="2024-03-21T02:27:39.465" v="4289" actId="478"/>
          <ac:spMkLst>
            <pc:docMk/>
            <pc:sldMk cId="3794234109" sldId="373"/>
            <ac:spMk id="20" creationId="{5F67638B-68AB-44B0-C133-1B72D4700552}"/>
          </ac:spMkLst>
        </pc:spChg>
        <pc:spChg chg="del">
          <ac:chgData name="Lu, Huan /CN" userId="2208ef81-d858-4bee-b2d8-615ff6e1cd95" providerId="ADAL" clId="{2A19DD2B-4464-4325-AC4D-80896E73EAF7}" dt="2024-03-21T02:27:39.465" v="4289" actId="478"/>
          <ac:spMkLst>
            <pc:docMk/>
            <pc:sldMk cId="3794234109" sldId="373"/>
            <ac:spMk id="21" creationId="{95EC6E3F-3F24-800F-B541-F94292497199}"/>
          </ac:spMkLst>
        </pc:spChg>
        <pc:spChg chg="del">
          <ac:chgData name="Lu, Huan /CN" userId="2208ef81-d858-4bee-b2d8-615ff6e1cd95" providerId="ADAL" clId="{2A19DD2B-4464-4325-AC4D-80896E73EAF7}" dt="2024-03-21T02:27:39.465" v="4289" actId="478"/>
          <ac:spMkLst>
            <pc:docMk/>
            <pc:sldMk cId="3794234109" sldId="373"/>
            <ac:spMk id="23" creationId="{29E2563C-9376-3E6E-7825-53E580F6FF70}"/>
          </ac:spMkLst>
        </pc:spChg>
        <pc:spChg chg="del">
          <ac:chgData name="Lu, Huan /CN" userId="2208ef81-d858-4bee-b2d8-615ff6e1cd95" providerId="ADAL" clId="{2A19DD2B-4464-4325-AC4D-80896E73EAF7}" dt="2024-03-21T02:27:39.465" v="4289" actId="478"/>
          <ac:spMkLst>
            <pc:docMk/>
            <pc:sldMk cId="3794234109" sldId="373"/>
            <ac:spMk id="24" creationId="{993355CF-AA2C-3E44-426E-849B7E238297}"/>
          </ac:spMkLst>
        </pc:spChg>
        <pc:spChg chg="del">
          <ac:chgData name="Lu, Huan /CN" userId="2208ef81-d858-4bee-b2d8-615ff6e1cd95" providerId="ADAL" clId="{2A19DD2B-4464-4325-AC4D-80896E73EAF7}" dt="2024-03-21T02:27:39.465" v="4289" actId="478"/>
          <ac:spMkLst>
            <pc:docMk/>
            <pc:sldMk cId="3794234109" sldId="373"/>
            <ac:spMk id="25" creationId="{2831AA46-D119-C492-4785-FFDFCD8A19C9}"/>
          </ac:spMkLst>
        </pc:spChg>
        <pc:cxnChg chg="del mod">
          <ac:chgData name="Lu, Huan /CN" userId="2208ef81-d858-4bee-b2d8-615ff6e1cd95" providerId="ADAL" clId="{2A19DD2B-4464-4325-AC4D-80896E73EAF7}" dt="2024-03-21T02:27:32.939" v="4283" actId="478"/>
          <ac:cxnSpMkLst>
            <pc:docMk/>
            <pc:sldMk cId="3794234109" sldId="373"/>
            <ac:cxnSpMk id="26" creationId="{053EC7B4-BB9D-0436-35F4-2F8110D80247}"/>
          </ac:cxnSpMkLst>
        </pc:cxnChg>
        <pc:cxnChg chg="del mod">
          <ac:chgData name="Lu, Huan /CN" userId="2208ef81-d858-4bee-b2d8-615ff6e1cd95" providerId="ADAL" clId="{2A19DD2B-4464-4325-AC4D-80896E73EAF7}" dt="2024-03-21T02:27:32.120" v="4282" actId="478"/>
          <ac:cxnSpMkLst>
            <pc:docMk/>
            <pc:sldMk cId="3794234109" sldId="373"/>
            <ac:cxnSpMk id="29" creationId="{21FCB291-CF2A-8621-B3D1-DF0D2F720B15}"/>
          </ac:cxnSpMkLst>
        </pc:cxnChg>
        <pc:cxnChg chg="del mod">
          <ac:chgData name="Lu, Huan /CN" userId="2208ef81-d858-4bee-b2d8-615ff6e1cd95" providerId="ADAL" clId="{2A19DD2B-4464-4325-AC4D-80896E73EAF7}" dt="2024-03-21T02:27:33.828" v="4284" actId="478"/>
          <ac:cxnSpMkLst>
            <pc:docMk/>
            <pc:sldMk cId="3794234109" sldId="373"/>
            <ac:cxnSpMk id="32" creationId="{1C691D6F-31CD-64E6-A623-DB2A056921F9}"/>
          </ac:cxnSpMkLst>
        </pc:cxnChg>
        <pc:cxnChg chg="del mod">
          <ac:chgData name="Lu, Huan /CN" userId="2208ef81-d858-4bee-b2d8-615ff6e1cd95" providerId="ADAL" clId="{2A19DD2B-4464-4325-AC4D-80896E73EAF7}" dt="2024-03-21T02:27:36.382" v="4287" actId="478"/>
          <ac:cxnSpMkLst>
            <pc:docMk/>
            <pc:sldMk cId="3794234109" sldId="373"/>
            <ac:cxnSpMk id="35" creationId="{70D57D3E-1382-8197-FABA-C4D24270CDE3}"/>
          </ac:cxnSpMkLst>
        </pc:cxnChg>
        <pc:cxnChg chg="del mod">
          <ac:chgData name="Lu, Huan /CN" userId="2208ef81-d858-4bee-b2d8-615ff6e1cd95" providerId="ADAL" clId="{2A19DD2B-4464-4325-AC4D-80896E73EAF7}" dt="2024-03-21T02:27:37.023" v="4288" actId="478"/>
          <ac:cxnSpMkLst>
            <pc:docMk/>
            <pc:sldMk cId="3794234109" sldId="373"/>
            <ac:cxnSpMk id="38" creationId="{FFE62F4B-3BEB-7961-D45E-9DC83C4C50AC}"/>
          </ac:cxnSpMkLst>
        </pc:cxnChg>
      </pc:sldChg>
      <pc:sldChg chg="del">
        <pc:chgData name="Lu, Huan /CN" userId="2208ef81-d858-4bee-b2d8-615ff6e1cd95" providerId="ADAL" clId="{2A19DD2B-4464-4325-AC4D-80896E73EAF7}" dt="2024-03-18T06:17:01.207" v="3" actId="47"/>
        <pc:sldMkLst>
          <pc:docMk/>
          <pc:sldMk cId="4005645962" sldId="373"/>
        </pc:sldMkLst>
      </pc:sldChg>
      <pc:sldChg chg="add del">
        <pc:chgData name="Lu, Huan /CN" userId="2208ef81-d858-4bee-b2d8-615ff6e1cd95" providerId="ADAL" clId="{2A19DD2B-4464-4325-AC4D-80896E73EAF7}" dt="2024-03-21T06:52:01.298" v="4844" actId="47"/>
        <pc:sldMkLst>
          <pc:docMk/>
          <pc:sldMk cId="656993086" sldId="374"/>
        </pc:sldMkLst>
      </pc:sldChg>
      <pc:sldChg chg="addSp delSp modSp add del mod">
        <pc:chgData name="Lu, Huan /CN" userId="2208ef81-d858-4bee-b2d8-615ff6e1cd95" providerId="ADAL" clId="{2A19DD2B-4464-4325-AC4D-80896E73EAF7}" dt="2024-03-21T06:05:55.662" v="4718" actId="47"/>
        <pc:sldMkLst>
          <pc:docMk/>
          <pc:sldMk cId="1550191435" sldId="374"/>
        </pc:sldMkLst>
        <pc:spChg chg="add del mod">
          <ac:chgData name="Lu, Huan /CN" userId="2208ef81-d858-4bee-b2d8-615ff6e1cd95" providerId="ADAL" clId="{2A19DD2B-4464-4325-AC4D-80896E73EAF7}" dt="2024-03-21T06:05:49.154" v="4717" actId="931"/>
          <ac:spMkLst>
            <pc:docMk/>
            <pc:sldMk cId="1550191435" sldId="374"/>
            <ac:spMk id="22" creationId="{3026F885-5C48-7ECF-384C-A7C66A3D516A}"/>
          </ac:spMkLst>
        </pc:spChg>
        <pc:spChg chg="add mod">
          <ac:chgData name="Lu, Huan /CN" userId="2208ef81-d858-4bee-b2d8-615ff6e1cd95" providerId="ADAL" clId="{2A19DD2B-4464-4325-AC4D-80896E73EAF7}" dt="2024-03-21T06:05:49.154" v="4717" actId="931"/>
          <ac:spMkLst>
            <pc:docMk/>
            <pc:sldMk cId="1550191435" sldId="374"/>
            <ac:spMk id="25" creationId="{BD9C6210-D0CD-2D23-B64B-6332A94D472C}"/>
          </ac:spMkLst>
        </pc:spChg>
        <pc:picChg chg="add mod">
          <ac:chgData name="Lu, Huan /CN" userId="2208ef81-d858-4bee-b2d8-615ff6e1cd95" providerId="ADAL" clId="{2A19DD2B-4464-4325-AC4D-80896E73EAF7}" dt="2024-03-21T06:05:49.154" v="4717" actId="931"/>
          <ac:picMkLst>
            <pc:docMk/>
            <pc:sldMk cId="1550191435" sldId="374"/>
            <ac:picMk id="24" creationId="{4F546D40-5259-7E98-4A97-DC2E9BFE9292}"/>
          </ac:picMkLst>
        </pc:picChg>
        <pc:picChg chg="del">
          <ac:chgData name="Lu, Huan /CN" userId="2208ef81-d858-4bee-b2d8-615ff6e1cd95" providerId="ADAL" clId="{2A19DD2B-4464-4325-AC4D-80896E73EAF7}" dt="2024-03-21T06:05:33.511" v="4716" actId="478"/>
          <ac:picMkLst>
            <pc:docMk/>
            <pc:sldMk cId="1550191435" sldId="374"/>
            <ac:picMk id="33" creationId="{5DD098A1-098E-B7A6-26DD-A6ECF091051E}"/>
          </ac:picMkLst>
        </pc:picChg>
      </pc:sldChg>
      <pc:sldChg chg="modSp add del mod">
        <pc:chgData name="Lu, Huan /CN" userId="2208ef81-d858-4bee-b2d8-615ff6e1cd95" providerId="ADAL" clId="{2A19DD2B-4464-4325-AC4D-80896E73EAF7}" dt="2024-03-21T06:19:48.527" v="4841" actId="2696"/>
        <pc:sldMkLst>
          <pc:docMk/>
          <pc:sldMk cId="2002692365" sldId="374"/>
        </pc:sldMkLst>
        <pc:spChg chg="mod">
          <ac:chgData name="Lu, Huan /CN" userId="2208ef81-d858-4bee-b2d8-615ff6e1cd95" providerId="ADAL" clId="{2A19DD2B-4464-4325-AC4D-80896E73EAF7}" dt="2024-03-21T06:16:18.234" v="4820" actId="108"/>
          <ac:spMkLst>
            <pc:docMk/>
            <pc:sldMk cId="2002692365" sldId="374"/>
            <ac:spMk id="2" creationId="{AAD3233E-FEB1-B8BD-2CA8-B377F2660E37}"/>
          </ac:spMkLst>
        </pc:spChg>
        <pc:spChg chg="mod">
          <ac:chgData name="Lu, Huan /CN" userId="2208ef81-d858-4bee-b2d8-615ff6e1cd95" providerId="ADAL" clId="{2A19DD2B-4464-4325-AC4D-80896E73EAF7}" dt="2024-03-21T06:19:43.647" v="4840" actId="1076"/>
          <ac:spMkLst>
            <pc:docMk/>
            <pc:sldMk cId="2002692365" sldId="374"/>
            <ac:spMk id="4" creationId="{F1985CA3-5D59-09AB-691D-17AAD0D3099D}"/>
          </ac:spMkLst>
        </pc:spChg>
      </pc:sldChg>
      <pc:sldChg chg="addSp modSp new modAnim">
        <pc:chgData name="Lu, Huan /CN" userId="2208ef81-d858-4bee-b2d8-615ff6e1cd95" providerId="ADAL" clId="{2A19DD2B-4464-4325-AC4D-80896E73EAF7}" dt="2024-03-21T06:52:31.957" v="4846"/>
        <pc:sldMkLst>
          <pc:docMk/>
          <pc:sldMk cId="2585925197" sldId="374"/>
        </pc:sldMkLst>
        <pc:picChg chg="add mod">
          <ac:chgData name="Lu, Huan /CN" userId="2208ef81-d858-4bee-b2d8-615ff6e1cd95" providerId="ADAL" clId="{2A19DD2B-4464-4325-AC4D-80896E73EAF7}" dt="2024-03-21T06:52:31.957" v="4846"/>
          <ac:picMkLst>
            <pc:docMk/>
            <pc:sldMk cId="2585925197" sldId="374"/>
            <ac:picMk id="5" creationId="{C077FF04-B28D-2ED7-D4CB-A8B672A2DB94}"/>
          </ac:picMkLst>
        </pc:picChg>
      </pc:sldChg>
      <pc:sldChg chg="modSp new mod ord">
        <pc:chgData name="Lu, Huan /CN" userId="2208ef81-d858-4bee-b2d8-615ff6e1cd95" providerId="ADAL" clId="{2A19DD2B-4464-4325-AC4D-80896E73EAF7}" dt="2024-03-21T08:53:51.064" v="4921"/>
        <pc:sldMkLst>
          <pc:docMk/>
          <pc:sldMk cId="1032435293" sldId="375"/>
        </pc:sldMkLst>
        <pc:spChg chg="mod">
          <ac:chgData name="Lu, Huan /CN" userId="2208ef81-d858-4bee-b2d8-615ff6e1cd95" providerId="ADAL" clId="{2A19DD2B-4464-4325-AC4D-80896E73EAF7}" dt="2024-03-21T07:04:00.221" v="4888" actId="113"/>
          <ac:spMkLst>
            <pc:docMk/>
            <pc:sldMk cId="1032435293" sldId="375"/>
            <ac:spMk id="3" creationId="{66E96CA5-983B-7082-6389-0430B86D56E1}"/>
          </ac:spMkLst>
        </pc:spChg>
      </pc:sldChg>
      <pc:sldChg chg="modSp mod">
        <pc:chgData name="Lu, Huan /CN" userId="2208ef81-d858-4bee-b2d8-615ff6e1cd95" providerId="ADAL" clId="{2A19DD2B-4464-4325-AC4D-80896E73EAF7}" dt="2024-03-21T09:14:21.773" v="5151" actId="113"/>
        <pc:sldMkLst>
          <pc:docMk/>
          <pc:sldMk cId="3253957573" sldId="2147374807"/>
        </pc:sldMkLst>
        <pc:spChg chg="mod">
          <ac:chgData name="Lu, Huan /CN" userId="2208ef81-d858-4bee-b2d8-615ff6e1cd95" providerId="ADAL" clId="{2A19DD2B-4464-4325-AC4D-80896E73EAF7}" dt="2024-03-21T09:14:21.773" v="5151" actId="113"/>
          <ac:spMkLst>
            <pc:docMk/>
            <pc:sldMk cId="3253957573" sldId="2147374807"/>
            <ac:spMk id="5" creationId="{1225D27E-DB7C-F4D2-89CA-57C1AAB264ED}"/>
          </ac:spMkLst>
        </pc:spChg>
        <pc:picChg chg="mod">
          <ac:chgData name="Lu, Huan /CN" userId="2208ef81-d858-4bee-b2d8-615ff6e1cd95" providerId="ADAL" clId="{2A19DD2B-4464-4325-AC4D-80896E73EAF7}" dt="2024-03-21T08:44:25.542" v="4891" actId="14100"/>
          <ac:picMkLst>
            <pc:docMk/>
            <pc:sldMk cId="3253957573" sldId="2147374807"/>
            <ac:picMk id="8" creationId="{9796B986-7BF5-E1C2-0CB5-79EF57F05D7E}"/>
          </ac:picMkLst>
        </pc:picChg>
      </pc:sldChg>
      <pc:sldChg chg="addSp delSp modSp add mod ord">
        <pc:chgData name="Lu, Huan /CN" userId="2208ef81-d858-4bee-b2d8-615ff6e1cd95" providerId="ADAL" clId="{2A19DD2B-4464-4325-AC4D-80896E73EAF7}" dt="2024-03-25T09:07:40.057" v="6248"/>
        <pc:sldMkLst>
          <pc:docMk/>
          <pc:sldMk cId="4181893279" sldId="2147374808"/>
        </pc:sldMkLst>
        <pc:spChg chg="mod">
          <ac:chgData name="Lu, Huan /CN" userId="2208ef81-d858-4bee-b2d8-615ff6e1cd95" providerId="ADAL" clId="{2A19DD2B-4464-4325-AC4D-80896E73EAF7}" dt="2024-03-21T09:14:28.905" v="5152" actId="113"/>
          <ac:spMkLst>
            <pc:docMk/>
            <pc:sldMk cId="4181893279" sldId="2147374808"/>
            <ac:spMk id="5" creationId="{1225D27E-DB7C-F4D2-89CA-57C1AAB264ED}"/>
          </ac:spMkLst>
        </pc:spChg>
        <pc:spChg chg="add del mod">
          <ac:chgData name="Lu, Huan /CN" userId="2208ef81-d858-4bee-b2d8-615ff6e1cd95" providerId="ADAL" clId="{2A19DD2B-4464-4325-AC4D-80896E73EAF7}" dt="2024-03-25T09:07:40.057" v="6248"/>
          <ac:spMkLst>
            <pc:docMk/>
            <pc:sldMk cId="4181893279" sldId="2147374808"/>
            <ac:spMk id="6" creationId="{6D931DD6-7A89-CA48-E157-F4C222F2C3FD}"/>
          </ac:spMkLst>
        </pc:spChg>
        <pc:spChg chg="add del mod">
          <ac:chgData name="Lu, Huan /CN" userId="2208ef81-d858-4bee-b2d8-615ff6e1cd95" providerId="ADAL" clId="{2A19DD2B-4464-4325-AC4D-80896E73EAF7}" dt="2024-03-25T09:07:40.057" v="6248"/>
          <ac:spMkLst>
            <pc:docMk/>
            <pc:sldMk cId="4181893279" sldId="2147374808"/>
            <ac:spMk id="7" creationId="{4B33D168-8B45-3214-87B7-6CCAC37B4FC1}"/>
          </ac:spMkLst>
        </pc:spChg>
        <pc:picChg chg="add mod">
          <ac:chgData name="Lu, Huan /CN" userId="2208ef81-d858-4bee-b2d8-615ff6e1cd95" providerId="ADAL" clId="{2A19DD2B-4464-4325-AC4D-80896E73EAF7}" dt="2024-03-21T09:02:19.572" v="5021" actId="1076"/>
          <ac:picMkLst>
            <pc:docMk/>
            <pc:sldMk cId="4181893279" sldId="2147374808"/>
            <ac:picMk id="4" creationId="{B64D8B67-5686-1AB4-CD63-31BD2AC33C0C}"/>
          </ac:picMkLst>
        </pc:picChg>
        <pc:picChg chg="del">
          <ac:chgData name="Lu, Huan /CN" userId="2208ef81-d858-4bee-b2d8-615ff6e1cd95" providerId="ADAL" clId="{2A19DD2B-4464-4325-AC4D-80896E73EAF7}" dt="2024-03-21T08:29:00.740" v="4890" actId="478"/>
          <ac:picMkLst>
            <pc:docMk/>
            <pc:sldMk cId="4181893279" sldId="2147374808"/>
            <ac:picMk id="8" creationId="{9796B986-7BF5-E1C2-0CB5-79EF57F05D7E}"/>
          </ac:picMkLst>
        </pc:picChg>
      </pc:sldChg>
      <pc:sldChg chg="addSp delSp modSp add mod ord">
        <pc:chgData name="Lu, Huan /CN" userId="2208ef81-d858-4bee-b2d8-615ff6e1cd95" providerId="ADAL" clId="{2A19DD2B-4464-4325-AC4D-80896E73EAF7}" dt="2024-03-26T08:20:23.953" v="7023" actId="20577"/>
        <pc:sldMkLst>
          <pc:docMk/>
          <pc:sldMk cId="2017883922" sldId="2147374809"/>
        </pc:sldMkLst>
        <pc:spChg chg="mod">
          <ac:chgData name="Lu, Huan /CN" userId="2208ef81-d858-4bee-b2d8-615ff6e1cd95" providerId="ADAL" clId="{2A19DD2B-4464-4325-AC4D-80896E73EAF7}" dt="2024-03-26T03:02:00.266" v="6531" actId="20577"/>
          <ac:spMkLst>
            <pc:docMk/>
            <pc:sldMk cId="2017883922" sldId="2147374809"/>
            <ac:spMk id="2" creationId="{AAD3233E-FEB1-B8BD-2CA8-B377F2660E37}"/>
          </ac:spMkLst>
        </pc:spChg>
        <pc:spChg chg="add del mod">
          <ac:chgData name="Lu, Huan /CN" userId="2208ef81-d858-4bee-b2d8-615ff6e1cd95" providerId="ADAL" clId="{2A19DD2B-4464-4325-AC4D-80896E73EAF7}" dt="2024-03-25T09:10:24.626" v="6292" actId="478"/>
          <ac:spMkLst>
            <pc:docMk/>
            <pc:sldMk cId="2017883922" sldId="2147374809"/>
            <ac:spMk id="3" creationId="{0731A364-0368-4833-8A35-912D42152E6B}"/>
          </ac:spMkLst>
        </pc:spChg>
        <pc:spChg chg="mod">
          <ac:chgData name="Lu, Huan /CN" userId="2208ef81-d858-4bee-b2d8-615ff6e1cd95" providerId="ADAL" clId="{2A19DD2B-4464-4325-AC4D-80896E73EAF7}" dt="2024-03-26T08:20:23.953" v="7023" actId="20577"/>
          <ac:spMkLst>
            <pc:docMk/>
            <pc:sldMk cId="2017883922" sldId="2147374809"/>
            <ac:spMk id="4" creationId="{F1985CA3-5D59-09AB-691D-17AAD0D3099D}"/>
          </ac:spMkLst>
        </pc:spChg>
        <pc:spChg chg="add del mod">
          <ac:chgData name="Lu, Huan /CN" userId="2208ef81-d858-4bee-b2d8-615ff6e1cd95" providerId="ADAL" clId="{2A19DD2B-4464-4325-AC4D-80896E73EAF7}" dt="2024-03-25T09:10:26.379" v="6294" actId="478"/>
          <ac:spMkLst>
            <pc:docMk/>
            <pc:sldMk cId="2017883922" sldId="2147374809"/>
            <ac:spMk id="8" creationId="{CA25ED59-E513-0AA4-8D66-5F7AAF1B5554}"/>
          </ac:spMkLst>
        </pc:spChg>
        <pc:spChg chg="add del mod">
          <ac:chgData name="Lu, Huan /CN" userId="2208ef81-d858-4bee-b2d8-615ff6e1cd95" providerId="ADAL" clId="{2A19DD2B-4464-4325-AC4D-80896E73EAF7}" dt="2024-03-25T09:10:27.659" v="6295" actId="478"/>
          <ac:spMkLst>
            <pc:docMk/>
            <pc:sldMk cId="2017883922" sldId="2147374809"/>
            <ac:spMk id="9" creationId="{68249925-A743-BFB1-2797-96020AEB7BA3}"/>
          </ac:spMkLst>
        </pc:spChg>
        <pc:spChg chg="add del mod">
          <ac:chgData name="Lu, Huan /CN" userId="2208ef81-d858-4bee-b2d8-615ff6e1cd95" providerId="ADAL" clId="{2A19DD2B-4464-4325-AC4D-80896E73EAF7}" dt="2024-03-25T09:10:25.638" v="6293" actId="478"/>
          <ac:spMkLst>
            <pc:docMk/>
            <pc:sldMk cId="2017883922" sldId="2147374809"/>
            <ac:spMk id="11" creationId="{A1BCC850-E3DC-512E-7E95-39EA77D849FB}"/>
          </ac:spMkLst>
        </pc:spChg>
      </pc:sldChg>
      <pc:sldChg chg="modSp add mod">
        <pc:chgData name="Lu, Huan /CN" userId="2208ef81-d858-4bee-b2d8-615ff6e1cd95" providerId="ADAL" clId="{2A19DD2B-4464-4325-AC4D-80896E73EAF7}" dt="2024-03-26T08:20:27.455" v="7027" actId="20577"/>
        <pc:sldMkLst>
          <pc:docMk/>
          <pc:sldMk cId="3396884026" sldId="2147374810"/>
        </pc:sldMkLst>
        <pc:spChg chg="mod">
          <ac:chgData name="Lu, Huan /CN" userId="2208ef81-d858-4bee-b2d8-615ff6e1cd95" providerId="ADAL" clId="{2A19DD2B-4464-4325-AC4D-80896E73EAF7}" dt="2024-03-26T06:53:08.156" v="6688" actId="20577"/>
          <ac:spMkLst>
            <pc:docMk/>
            <pc:sldMk cId="3396884026" sldId="2147374810"/>
            <ac:spMk id="2" creationId="{AAD3233E-FEB1-B8BD-2CA8-B377F2660E37}"/>
          </ac:spMkLst>
        </pc:spChg>
        <pc:spChg chg="mod">
          <ac:chgData name="Lu, Huan /CN" userId="2208ef81-d858-4bee-b2d8-615ff6e1cd95" providerId="ADAL" clId="{2A19DD2B-4464-4325-AC4D-80896E73EAF7}" dt="2024-03-26T08:20:27.455" v="7027" actId="20577"/>
          <ac:spMkLst>
            <pc:docMk/>
            <pc:sldMk cId="3396884026" sldId="2147374810"/>
            <ac:spMk id="4" creationId="{F1985CA3-5D59-09AB-691D-17AAD0D3099D}"/>
          </ac:spMkLst>
        </pc:spChg>
      </pc:sldChg>
      <pc:sldMasterChg chg="delSp mod">
        <pc:chgData name="Lu, Huan /CN" userId="2208ef81-d858-4bee-b2d8-615ff6e1cd95" providerId="ADAL" clId="{2A19DD2B-4464-4325-AC4D-80896E73EAF7}" dt="2024-03-18T06:20:01.237" v="10" actId="33475"/>
        <pc:sldMasterMkLst>
          <pc:docMk/>
          <pc:sldMasterMk cId="2332367059" sldId="2147483664"/>
        </pc:sldMasterMkLst>
        <pc:spChg chg="del">
          <ac:chgData name="Lu, Huan /CN" userId="2208ef81-d858-4bee-b2d8-615ff6e1cd95" providerId="ADAL" clId="{2A19DD2B-4464-4325-AC4D-80896E73EAF7}" dt="2024-03-18T06:20:01.237" v="10" actId="33475"/>
          <ac:spMkLst>
            <pc:docMk/>
            <pc:sldMasterMk cId="2332367059" sldId="2147483664"/>
            <ac:spMk id="7" creationId="{C7479C0E-037F-A749-DB8C-A565D3FB7A44}"/>
          </ac:spMkLst>
        </pc:spChg>
      </pc:sldMasterChg>
      <pc:sldMasterChg chg="delSldLayout">
        <pc:chgData name="Lu, Huan /CN" userId="2208ef81-d858-4bee-b2d8-615ff6e1cd95" providerId="ADAL" clId="{2A19DD2B-4464-4325-AC4D-80896E73EAF7}" dt="2024-03-20T09:22:53.841" v="3682" actId="47"/>
        <pc:sldMasterMkLst>
          <pc:docMk/>
          <pc:sldMasterMk cId="2894111682" sldId="2147483751"/>
        </pc:sldMasterMkLst>
        <pc:sldLayoutChg chg="del">
          <pc:chgData name="Lu, Huan /CN" userId="2208ef81-d858-4bee-b2d8-615ff6e1cd95" providerId="ADAL" clId="{2A19DD2B-4464-4325-AC4D-80896E73EAF7}" dt="2024-03-20T09:22:53.841" v="3682" actId="47"/>
          <pc:sldLayoutMkLst>
            <pc:docMk/>
            <pc:sldMasterMk cId="2894111682" sldId="2147483751"/>
            <pc:sldLayoutMk cId="587968829" sldId="214748379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3C5A8E8-CFFD-8244-99C5-C59695B7B5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42097A3-5546-824A-82FF-3390AD25DF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95986D-8BE5-CF41-BDD9-ABAFDA2F44C7}" type="datetimeFigureOut">
              <a:rPr lang="fr-FR" smtClean="0"/>
              <a:t>26/03/2024</a:t>
            </a:fld>
            <a:endParaRPr lang="fr-FR"/>
          </a:p>
        </p:txBody>
      </p:sp>
      <p:sp>
        <p:nvSpPr>
          <p:cNvPr id="4" name="Espace réservé du pied de page 3">
            <a:extLst>
              <a:ext uri="{FF2B5EF4-FFF2-40B4-BE49-F238E27FC236}">
                <a16:creationId xmlns:a16="http://schemas.microsoft.com/office/drawing/2014/main" id="{D0FF6B0C-B1BA-F042-9223-AFA5A1E54C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D5FA54A-F961-0E49-BD8F-3E49E88675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DFDA78-543E-4D49-948C-0112778612F3}" type="slidenum">
              <a:rPr lang="fr-FR" smtClean="0"/>
              <a:t>‹#›</a:t>
            </a:fld>
            <a:endParaRPr lang="fr-FR"/>
          </a:p>
        </p:txBody>
      </p:sp>
    </p:spTree>
    <p:extLst>
      <p:ext uri="{BB962C8B-B14F-4D97-AF65-F5344CB8AC3E}">
        <p14:creationId xmlns:p14="http://schemas.microsoft.com/office/powerpoint/2010/main" val="4024381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C6454-8C49-4AFA-8B67-E69B53E09A31}" type="datetimeFigureOut">
              <a:rPr lang="fr-FR" smtClean="0"/>
              <a:t>26/03/2024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76107-2EC1-4836-BBE2-B29C7F5CEAC4}" type="slidenum">
              <a:rPr lang="fr-FR" smtClean="0"/>
              <a:t>‹#›</a:t>
            </a:fld>
            <a:endParaRPr lang="fr-FR"/>
          </a:p>
        </p:txBody>
      </p:sp>
    </p:spTree>
    <p:extLst>
      <p:ext uri="{BB962C8B-B14F-4D97-AF65-F5344CB8AC3E}">
        <p14:creationId xmlns:p14="http://schemas.microsoft.com/office/powerpoint/2010/main" val="3477472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576107-2EC1-4836-BBE2-B29C7F5CEAC4}" type="slidenum">
              <a:rPr lang="fr-FR" smtClean="0"/>
              <a:t>1</a:t>
            </a:fld>
            <a:endParaRPr lang="fr-FR"/>
          </a:p>
        </p:txBody>
      </p:sp>
    </p:spTree>
    <p:extLst>
      <p:ext uri="{BB962C8B-B14F-4D97-AF65-F5344CB8AC3E}">
        <p14:creationId xmlns:p14="http://schemas.microsoft.com/office/powerpoint/2010/main" val="118407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576107-2EC1-4836-BBE2-B29C7F5CEAC4}" type="slidenum">
              <a:rPr lang="fr-FR" smtClean="0"/>
              <a:t>2</a:t>
            </a:fld>
            <a:endParaRPr lang="fr-FR"/>
          </a:p>
        </p:txBody>
      </p:sp>
    </p:spTree>
    <p:extLst>
      <p:ext uri="{BB962C8B-B14F-4D97-AF65-F5344CB8AC3E}">
        <p14:creationId xmlns:p14="http://schemas.microsoft.com/office/powerpoint/2010/main" val="2618353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1F576107-2EC1-4836-BBE2-B29C7F5CEAC4}" type="slidenum">
              <a:rPr lang="fr-FR" smtClean="0"/>
              <a:t>4</a:t>
            </a:fld>
            <a:endParaRPr lang="fr-FR"/>
          </a:p>
        </p:txBody>
      </p:sp>
    </p:spTree>
    <p:extLst>
      <p:ext uri="{BB962C8B-B14F-4D97-AF65-F5344CB8AC3E}">
        <p14:creationId xmlns:p14="http://schemas.microsoft.com/office/powerpoint/2010/main" val="29598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1F576107-2EC1-4836-BBE2-B29C7F5CEAC4}" type="slidenum">
              <a:rPr lang="fr-FR" smtClean="0"/>
              <a:t>5</a:t>
            </a:fld>
            <a:endParaRPr lang="fr-FR"/>
          </a:p>
        </p:txBody>
      </p:sp>
    </p:spTree>
    <p:extLst>
      <p:ext uri="{BB962C8B-B14F-4D97-AF65-F5344CB8AC3E}">
        <p14:creationId xmlns:p14="http://schemas.microsoft.com/office/powerpoint/2010/main" val="3151589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Logo (Light)">
    <p:spTree>
      <p:nvGrpSpPr>
        <p:cNvPr id="1" name=""/>
        <p:cNvGrpSpPr/>
        <p:nvPr/>
      </p:nvGrpSpPr>
      <p:grpSpPr>
        <a:xfrm>
          <a:off x="0" y="0"/>
          <a:ext cx="0" cy="0"/>
          <a:chOff x="0" y="0"/>
          <a:chExt cx="0" cy="0"/>
        </a:xfrm>
      </p:grpSpPr>
      <p:pic>
        <p:nvPicPr>
          <p:cNvPr id="2" name="Logo" descr="Shape&#10;&#10;Description automatically generated with low confidence">
            <a:extLst>
              <a:ext uri="{FF2B5EF4-FFF2-40B4-BE49-F238E27FC236}">
                <a16:creationId xmlns:a16="http://schemas.microsoft.com/office/drawing/2014/main" id="{50366835-777C-511E-AE03-D0BFC18D6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7756" y="1735004"/>
            <a:ext cx="3628487" cy="1673492"/>
          </a:xfrm>
          <a:prstGeom prst="rect">
            <a:avLst/>
          </a:prstGeom>
          <a:ln>
            <a:noFill/>
          </a:ln>
        </p:spPr>
      </p:pic>
      <p:sp>
        <p:nvSpPr>
          <p:cNvPr id="7" name="Footer Placeholder 6">
            <a:extLst>
              <a:ext uri="{FF2B5EF4-FFF2-40B4-BE49-F238E27FC236}">
                <a16:creationId xmlns:a16="http://schemas.microsoft.com/office/drawing/2014/main" id="{A0F34040-D851-8E27-074B-8DD1F083D1F6}"/>
              </a:ext>
              <a:ext uri="{C183D7F6-B498-43B3-948B-1728B52AA6E4}">
                <adec:decorative xmlns:adec="http://schemas.microsoft.com/office/drawing/2017/decorative" val="1"/>
              </a:ext>
            </a:extLst>
          </p:cNvPr>
          <p:cNvSpPr>
            <a:spLocks noGrp="1"/>
          </p:cNvSpPr>
          <p:nvPr>
            <p:ph type="ftr" sz="quarter" idx="11"/>
          </p:nvPr>
        </p:nvSpPr>
        <p:spPr>
          <a:xfrm>
            <a:off x="1671799" y="5400000"/>
            <a:ext cx="4480560" cy="166630"/>
          </a:xfrm>
        </p:spPr>
        <p:txBody>
          <a:bodyPr/>
          <a:lstStyle/>
          <a:p>
            <a:endParaRPr lang="en-US" dirty="0"/>
          </a:p>
        </p:txBody>
      </p:sp>
      <p:sp>
        <p:nvSpPr>
          <p:cNvPr id="6" name="Date Placeholder 5">
            <a:extLst>
              <a:ext uri="{FF2B5EF4-FFF2-40B4-BE49-F238E27FC236}">
                <a16:creationId xmlns:a16="http://schemas.microsoft.com/office/drawing/2014/main" id="{858438A0-0CC6-D549-0459-D85D4273697C}"/>
              </a:ext>
              <a:ext uri="{C183D7F6-B498-43B3-948B-1728B52AA6E4}">
                <adec:decorative xmlns:adec="http://schemas.microsoft.com/office/drawing/2017/decorative" val="1"/>
              </a:ext>
            </a:extLst>
          </p:cNvPr>
          <p:cNvSpPr>
            <a:spLocks noGrp="1"/>
          </p:cNvSpPr>
          <p:nvPr>
            <p:ph type="dt" sz="half" idx="10"/>
          </p:nvPr>
        </p:nvSpPr>
        <p:spPr>
          <a:xfrm>
            <a:off x="6548724" y="5400000"/>
            <a:ext cx="1626918" cy="166629"/>
          </a:xfrm>
        </p:spPr>
        <p:txBody>
          <a:bodyPr/>
          <a:lstStyle/>
          <a:p>
            <a:fld id="{752F5A5E-FAC5-484B-A393-B3A5D5DB4B1F}" type="datetime1">
              <a:rPr lang="en-US" smtClean="0"/>
              <a:t>3/26/2024</a:t>
            </a:fld>
            <a:endParaRPr lang="en-US"/>
          </a:p>
        </p:txBody>
      </p:sp>
      <p:sp>
        <p:nvSpPr>
          <p:cNvPr id="8" name="Slide Number Placeholder 7">
            <a:extLst>
              <a:ext uri="{FF2B5EF4-FFF2-40B4-BE49-F238E27FC236}">
                <a16:creationId xmlns:a16="http://schemas.microsoft.com/office/drawing/2014/main" id="{76038350-52BE-4F4A-04D6-F900959E3919}"/>
              </a:ext>
              <a:ext uri="{C183D7F6-B498-43B3-948B-1728B52AA6E4}">
                <adec:decorative xmlns:adec="http://schemas.microsoft.com/office/drawing/2017/decorative" val="1"/>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750986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Dark)">
    <p:bg>
      <p:bgPr>
        <a:solidFill>
          <a:srgbClr val="1E034A"/>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104F18-8942-EF61-A774-EA3318D65906}"/>
              </a:ext>
            </a:extLst>
          </p:cNvPr>
          <p:cNvSpPr>
            <a:spLocks noGrp="1"/>
          </p:cNvSpPr>
          <p:nvPr>
            <p:ph type="title" hasCustomPrompt="1"/>
          </p:nvPr>
        </p:nvSpPr>
        <p:spPr>
          <a:xfrm>
            <a:off x="2009317" y="2278105"/>
            <a:ext cx="4888011" cy="320041"/>
          </a:xfrm>
        </p:spPr>
        <p:txBody>
          <a:bodyPr vert="horz" lIns="0" tIns="0" rIns="0" bIns="0" rtlCol="0">
            <a:noAutofit/>
          </a:bodyPr>
          <a:lstStyle>
            <a:lvl1pPr>
              <a:defRPr lang="en-GB" b="1">
                <a:solidFill>
                  <a:schemeClr val="bg2"/>
                </a:solidFill>
              </a:defRPr>
            </a:lvl1pPr>
          </a:lstStyle>
          <a:p>
            <a:pPr lvl="0"/>
            <a:r>
              <a:rPr lang="fr-FR" noProof="0" dirty="0"/>
              <a:t>Cliquez pour modifier les styles du texte du masque</a:t>
            </a:r>
          </a:p>
        </p:txBody>
      </p:sp>
      <p:sp>
        <p:nvSpPr>
          <p:cNvPr id="14" name="Text placeholder 0">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868680" y="2265747"/>
            <a:ext cx="838579" cy="332399"/>
          </a:xfrm>
        </p:spPr>
        <p:txBody>
          <a:bodyPr vert="horz" lIns="0" tIns="0" rIns="0" bIns="0" rtlCol="0">
            <a:noAutofit/>
          </a:bodyPr>
          <a:lstStyle>
            <a:lvl1pPr algn="r">
              <a:defRPr lang="en-US" sz="2400" b="1" noProof="0" dirty="0">
                <a:solidFill>
                  <a:schemeClr val="bg2"/>
                </a:solidFill>
              </a:defRPr>
            </a:lvl1pPr>
          </a:lstStyle>
          <a:p>
            <a:pPr lvl="0">
              <a:lnSpc>
                <a:spcPct val="90000"/>
              </a:lnSpc>
            </a:pPr>
            <a:r>
              <a:rPr lang="en-US" noProof="0"/>
              <a:t>00</a:t>
            </a:r>
          </a:p>
        </p:txBody>
      </p:sp>
      <p:sp>
        <p:nvSpPr>
          <p:cNvPr id="7" name="Text placeholder 2">
            <a:extLst>
              <a:ext uri="{FF2B5EF4-FFF2-40B4-BE49-F238E27FC236}">
                <a16:creationId xmlns:a16="http://schemas.microsoft.com/office/drawing/2014/main" id="{DA36FF3D-AF0A-45ED-BF39-F628AE9DBF56}"/>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6" name="Text placeholder 3">
            <a:extLst>
              <a:ext uri="{FF2B5EF4-FFF2-40B4-BE49-F238E27FC236}">
                <a16:creationId xmlns:a16="http://schemas.microsoft.com/office/drawing/2014/main" id="{FB6BFF7B-8B97-443F-8D19-A75C20F978D1}"/>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13" name="Slide Number Placeholder 1">
            <a:extLst>
              <a:ext uri="{FF2B5EF4-FFF2-40B4-BE49-F238E27FC236}">
                <a16:creationId xmlns:a16="http://schemas.microsoft.com/office/drawing/2014/main" id="{AF908300-5F94-9BC8-783C-628E8CD38D99}"/>
              </a:ext>
              <a:ext uri="{C183D7F6-B498-43B3-948B-1728B52AA6E4}">
                <adec:decorative xmlns:adec="http://schemas.microsoft.com/office/drawing/2017/decorative" val="1"/>
              </a:ext>
            </a:extLst>
          </p:cNvPr>
          <p:cNvSpPr>
            <a:spLocks noGrp="1"/>
          </p:cNvSpPr>
          <p:nvPr>
            <p:ph type="sldNum" sz="quarter" idx="28"/>
          </p:nvPr>
        </p:nvSpPr>
        <p:spPr>
          <a:xfrm>
            <a:off x="8336226" y="5400000"/>
            <a:ext cx="476250" cy="205743"/>
          </a:xfrm>
        </p:spPr>
        <p:txBody>
          <a:bodyPr/>
          <a:lstStyle/>
          <a:p>
            <a:fld id="{6B54B0F7-55DD-40D6-B7F4-70B586885C0B}" type="slidenum">
              <a:rPr lang="en-US" smtClean="0"/>
              <a:pPr/>
              <a:t>‹#›</a:t>
            </a:fld>
            <a:endParaRPr lang="en-US"/>
          </a:p>
        </p:txBody>
      </p:sp>
      <p:sp>
        <p:nvSpPr>
          <p:cNvPr id="11" name="Date Placeholder 1">
            <a:extLst>
              <a:ext uri="{FF2B5EF4-FFF2-40B4-BE49-F238E27FC236}">
                <a16:creationId xmlns:a16="http://schemas.microsoft.com/office/drawing/2014/main" id="{DEE5B79A-AE86-6C4A-369C-62667DFC01A1}"/>
              </a:ext>
              <a:ext uri="{C183D7F6-B498-43B3-948B-1728B52AA6E4}">
                <adec:decorative xmlns:adec="http://schemas.microsoft.com/office/drawing/2017/decorative" val="1"/>
              </a:ext>
            </a:extLst>
          </p:cNvPr>
          <p:cNvSpPr>
            <a:spLocks noGrp="1"/>
          </p:cNvSpPr>
          <p:nvPr>
            <p:ph type="dt" sz="half" idx="26"/>
          </p:nvPr>
        </p:nvSpPr>
        <p:spPr>
          <a:xfrm>
            <a:off x="6548724" y="5400000"/>
            <a:ext cx="1626918" cy="166629"/>
          </a:xfrm>
        </p:spPr>
        <p:txBody>
          <a:bodyPr/>
          <a:lstStyle/>
          <a:p>
            <a:fld id="{8E9B28EB-F29D-4637-896D-8F88232D3C70}" type="datetime1">
              <a:rPr lang="en-US" smtClean="0"/>
              <a:t>3/26/2024</a:t>
            </a:fld>
            <a:endParaRPr lang="en-US"/>
          </a:p>
        </p:txBody>
      </p:sp>
      <p:sp>
        <p:nvSpPr>
          <p:cNvPr id="12" name="Footer Placeholder 1">
            <a:extLst>
              <a:ext uri="{FF2B5EF4-FFF2-40B4-BE49-F238E27FC236}">
                <a16:creationId xmlns:a16="http://schemas.microsoft.com/office/drawing/2014/main" id="{ABC6F999-1DDA-7858-DEAB-6DCDC2624BC3}"/>
              </a:ext>
              <a:ext uri="{C183D7F6-B498-43B3-948B-1728B52AA6E4}">
                <adec:decorative xmlns:adec="http://schemas.microsoft.com/office/drawing/2017/decorative" val="1"/>
              </a:ext>
            </a:extLst>
          </p:cNvPr>
          <p:cNvSpPr>
            <a:spLocks noGrp="1"/>
          </p:cNvSpPr>
          <p:nvPr>
            <p:ph type="ftr" sz="quarter" idx="27"/>
          </p:nvPr>
        </p:nvSpPr>
        <p:spPr>
          <a:xfrm>
            <a:off x="1671799" y="5400000"/>
            <a:ext cx="4480560" cy="166630"/>
          </a:xfrm>
        </p:spPr>
        <p:txBody>
          <a:bodyPr/>
          <a:lstStyle/>
          <a:p>
            <a:endParaRPr lang="en-US"/>
          </a:p>
        </p:txBody>
      </p:sp>
      <p:pic>
        <p:nvPicPr>
          <p:cNvPr id="5" name="Graphique 4">
            <a:extLst>
              <a:ext uri="{FF2B5EF4-FFF2-40B4-BE49-F238E27FC236}">
                <a16:creationId xmlns:a16="http://schemas.microsoft.com/office/drawing/2014/main" id="{D97075C2-D640-40B7-B715-DE36BBB3FC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24222" y="3119437"/>
            <a:ext cx="953453" cy="942975"/>
          </a:xfrm>
          <a:prstGeom prst="rect">
            <a:avLst/>
          </a:prstGeom>
        </p:spPr>
      </p:pic>
    </p:spTree>
    <p:extLst>
      <p:ext uri="{BB962C8B-B14F-4D97-AF65-F5344CB8AC3E}">
        <p14:creationId xmlns:p14="http://schemas.microsoft.com/office/powerpoint/2010/main" val="2815040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over Image">
    <p:bg>
      <p:bgPr>
        <a:solidFill>
          <a:schemeClr val="accent1"/>
        </a:solidFill>
        <a:effectLst/>
      </p:bgPr>
    </p:bg>
    <p:spTree>
      <p:nvGrpSpPr>
        <p:cNvPr id="1" name=""/>
        <p:cNvGrpSpPr/>
        <p:nvPr/>
      </p:nvGrpSpPr>
      <p:grpSpPr>
        <a:xfrm>
          <a:off x="0" y="0"/>
          <a:ext cx="0" cy="0"/>
          <a:chOff x="0" y="0"/>
          <a:chExt cx="0" cy="0"/>
        </a:xfrm>
      </p:grpSpPr>
      <p:sp>
        <p:nvSpPr>
          <p:cNvPr id="14" name="Title 5">
            <a:extLst>
              <a:ext uri="{FF2B5EF4-FFF2-40B4-BE49-F238E27FC236}">
                <a16:creationId xmlns:a16="http://schemas.microsoft.com/office/drawing/2014/main" id="{BBD6E338-9F72-6218-6872-2BB464174E12}"/>
              </a:ext>
            </a:extLst>
          </p:cNvPr>
          <p:cNvSpPr>
            <a:spLocks noGrp="1"/>
          </p:cNvSpPr>
          <p:nvPr>
            <p:ph type="title" hasCustomPrompt="1"/>
          </p:nvPr>
        </p:nvSpPr>
        <p:spPr>
          <a:xfrm>
            <a:off x="5083918" y="1321347"/>
            <a:ext cx="3712305" cy="720000"/>
          </a:xfrm>
        </p:spPr>
        <p:txBody>
          <a:bodyPr vert="horz" lIns="0" tIns="0" rIns="0" bIns="0" rtlCol="0" anchor="b">
            <a:noAutofit/>
          </a:bodyPr>
          <a:lstStyle>
            <a:lvl1pPr>
              <a:defRPr lang="fr-FR" sz="2200" noProof="0" dirty="0">
                <a:solidFill>
                  <a:schemeClr val="bg2"/>
                </a:solidFill>
                <a:effectLst>
                  <a:outerShdw blurRad="127000" sx="102000" sy="102000" algn="ctr" rotWithShape="0">
                    <a:prstClr val="black">
                      <a:alpha val="25000"/>
                    </a:prstClr>
                  </a:outerShdw>
                </a:effectLst>
              </a:defRPr>
            </a:lvl1pPr>
          </a:lstStyle>
          <a:p>
            <a:pPr marL="0" lvl="0" indent="0">
              <a:lnSpc>
                <a:spcPct val="96000"/>
              </a:lnSpc>
              <a:spcBef>
                <a:spcPts val="0"/>
              </a:spcBef>
              <a:spcAft>
                <a:spcPts val="1000"/>
              </a:spcAft>
              <a:buFont typeface="Arial" panose="020B0604020202020204" pitchFamily="34" charset="0"/>
            </a:pPr>
            <a:r>
              <a:rPr lang="fr-FR" noProof="0" dirty="0"/>
              <a:t>Cliquez pour modifier les styles du texte du masque</a:t>
            </a:r>
          </a:p>
        </p:txBody>
      </p:sp>
      <p:sp>
        <p:nvSpPr>
          <p:cNvPr id="9" name="Text placeholder 2">
            <a:extLst>
              <a:ext uri="{FF2B5EF4-FFF2-40B4-BE49-F238E27FC236}">
                <a16:creationId xmlns:a16="http://schemas.microsoft.com/office/drawing/2014/main" id="{0B90B88F-38E1-44C8-9D6F-1A9BFFE001D7}"/>
              </a:ext>
            </a:extLst>
          </p:cNvPr>
          <p:cNvSpPr>
            <a:spLocks noGrp="1"/>
          </p:cNvSpPr>
          <p:nvPr>
            <p:ph type="body" sz="quarter" idx="24"/>
          </p:nvPr>
        </p:nvSpPr>
        <p:spPr>
          <a:xfrm>
            <a:off x="5083918" y="2186523"/>
            <a:ext cx="3712306" cy="1049438"/>
          </a:xfrm>
        </p:spPr>
        <p:txBody>
          <a:bodyPr anchor="t">
            <a:noAutofit/>
          </a:bodyPr>
          <a:lstStyle>
            <a:lvl1pPr algn="l">
              <a:lnSpc>
                <a:spcPct val="96000"/>
              </a:lnSpc>
              <a:spcAft>
                <a:spcPts val="1000"/>
              </a:spcAft>
              <a:defRPr lang="fr-FR" sz="36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36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000"/>
              </a:spcBef>
              <a:defRPr sz="1400">
                <a:solidFill>
                  <a:schemeClr val="bg1"/>
                </a:solidFill>
                <a:effectLst>
                  <a:outerShdw blurRad="127000" sx="102000" sy="102000" algn="ctr" rotWithShape="0">
                    <a:prstClr val="black">
                      <a:alpha val="25000"/>
                    </a:prstClr>
                  </a:outerShdw>
                </a:effectLst>
              </a:defRPr>
            </a:lvl3pPr>
          </a:lstStyle>
          <a:p>
            <a:pPr marL="571500" lvl="0" indent="-571500" algn="l" defTabSz="685800" rtl="0" eaLnBrk="1" latinLnBrk="0" hangingPunct="1">
              <a:lnSpc>
                <a:spcPct val="90000"/>
              </a:lnSpc>
              <a:spcBef>
                <a:spcPts val="0"/>
              </a:spcBef>
            </a:pPr>
            <a:r>
              <a:rPr lang="en-US" noProof="0"/>
              <a:t>Click to edit Master text styles</a:t>
            </a:r>
          </a:p>
        </p:txBody>
      </p:sp>
      <p:sp>
        <p:nvSpPr>
          <p:cNvPr id="12" name="Text placeholder 3">
            <a:extLst>
              <a:ext uri="{FF2B5EF4-FFF2-40B4-BE49-F238E27FC236}">
                <a16:creationId xmlns:a16="http://schemas.microsoft.com/office/drawing/2014/main" id="{9F6585BF-F3F3-4500-9CFA-EF0D9041ED53}"/>
              </a:ext>
            </a:extLst>
          </p:cNvPr>
          <p:cNvSpPr>
            <a:spLocks noGrp="1"/>
          </p:cNvSpPr>
          <p:nvPr>
            <p:ph type="body" sz="quarter" idx="25"/>
          </p:nvPr>
        </p:nvSpPr>
        <p:spPr>
          <a:xfrm>
            <a:off x="5083918" y="3296919"/>
            <a:ext cx="3712306" cy="532899"/>
          </a:xfrm>
        </p:spPr>
        <p:txBody>
          <a:bodyPr anchor="t">
            <a:noAutofit/>
          </a:bodyPr>
          <a:lstStyle>
            <a:lvl1pPr algn="l">
              <a:lnSpc>
                <a:spcPct val="96000"/>
              </a:lnSpc>
              <a:spcAft>
                <a:spcPts val="1000"/>
              </a:spcAft>
              <a:defRPr lang="fr-FR" sz="1400"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400"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000"/>
              </a:spcBef>
              <a:defRPr lang="en-US" sz="1400"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685800" rtl="0" eaLnBrk="1" latinLnBrk="0" hangingPunct="1">
              <a:lnSpc>
                <a:spcPct val="100000"/>
              </a:lnSpc>
              <a:spcBef>
                <a:spcPts val="1000"/>
              </a:spcBef>
              <a:buFont typeface="Arial" panose="020B0604020202020204" pitchFamily="34" charset="0"/>
              <a:buNone/>
            </a:pPr>
            <a:r>
              <a:rPr lang="en-US" noProof="0"/>
              <a:t>Click to edit Master text styles</a:t>
            </a:r>
          </a:p>
        </p:txBody>
      </p:sp>
      <p:sp>
        <p:nvSpPr>
          <p:cNvPr id="19" name="Picture Placeholder 1">
            <a:extLst>
              <a:ext uri="{FF2B5EF4-FFF2-40B4-BE49-F238E27FC236}">
                <a16:creationId xmlns:a16="http://schemas.microsoft.com/office/drawing/2014/main" id="{6C677BCD-ED1F-4B13-88E6-B887B5050526}"/>
              </a:ext>
            </a:extLst>
          </p:cNvPr>
          <p:cNvSpPr>
            <a:spLocks noGrp="1"/>
          </p:cNvSpPr>
          <p:nvPr>
            <p:ph type="pic" sz="quarter" idx="17"/>
          </p:nvPr>
        </p:nvSpPr>
        <p:spPr>
          <a:xfrm>
            <a:off x="1" y="0"/>
            <a:ext cx="4781135" cy="5143500"/>
          </a:xfrm>
          <a:custGeom>
            <a:avLst/>
            <a:gdLst>
              <a:gd name="connsiteX0" fmla="*/ 351363 w 4781135"/>
              <a:gd name="connsiteY0" fmla="*/ 4913481 h 5143500"/>
              <a:gd name="connsiteX1" fmla="*/ 331613 w 4781135"/>
              <a:gd name="connsiteY1" fmla="*/ 4933530 h 5143500"/>
              <a:gd name="connsiteX2" fmla="*/ 352237 w 4781135"/>
              <a:gd name="connsiteY2" fmla="*/ 4953582 h 5143500"/>
              <a:gd name="connsiteX3" fmla="*/ 371987 w 4781135"/>
              <a:gd name="connsiteY3" fmla="*/ 4933533 h 5143500"/>
              <a:gd name="connsiteX4" fmla="*/ 351363 w 4781135"/>
              <a:gd name="connsiteY4" fmla="*/ 4913481 h 5143500"/>
              <a:gd name="connsiteX5" fmla="*/ 891920 w 4781135"/>
              <a:gd name="connsiteY5" fmla="*/ 4837319 h 5143500"/>
              <a:gd name="connsiteX6" fmla="*/ 927648 w 4781135"/>
              <a:gd name="connsiteY6" fmla="*/ 4877990 h 5143500"/>
              <a:gd name="connsiteX7" fmla="*/ 893949 w 4781135"/>
              <a:gd name="connsiteY7" fmla="*/ 4918669 h 5143500"/>
              <a:gd name="connsiteX8" fmla="*/ 858212 w 4781135"/>
              <a:gd name="connsiteY8" fmla="*/ 4877990 h 5143500"/>
              <a:gd name="connsiteX9" fmla="*/ 891920 w 4781135"/>
              <a:gd name="connsiteY9" fmla="*/ 4837319 h 5143500"/>
              <a:gd name="connsiteX10" fmla="*/ 559545 w 4781135"/>
              <a:gd name="connsiteY10" fmla="*/ 4837319 h 5143500"/>
              <a:gd name="connsiteX11" fmla="*/ 579303 w 4781135"/>
              <a:gd name="connsiteY11" fmla="*/ 4839934 h 5143500"/>
              <a:gd name="connsiteX12" fmla="*/ 586562 w 4781135"/>
              <a:gd name="connsiteY12" fmla="*/ 4847771 h 5143500"/>
              <a:gd name="connsiteX13" fmla="*/ 586562 w 4781135"/>
              <a:gd name="connsiteY13" fmla="*/ 4908209 h 5143500"/>
              <a:gd name="connsiteX14" fmla="*/ 579303 w 4781135"/>
              <a:gd name="connsiteY14" fmla="*/ 4916053 h 5143500"/>
              <a:gd name="connsiteX15" fmla="*/ 559545 w 4781135"/>
              <a:gd name="connsiteY15" fmla="*/ 4918669 h 5143500"/>
              <a:gd name="connsiteX16" fmla="*/ 523519 w 4781135"/>
              <a:gd name="connsiteY16" fmla="*/ 4877990 h 5143500"/>
              <a:gd name="connsiteX17" fmla="*/ 559545 w 4781135"/>
              <a:gd name="connsiteY17" fmla="*/ 4837319 h 5143500"/>
              <a:gd name="connsiteX18" fmla="*/ 1101680 w 4781135"/>
              <a:gd name="connsiteY18" fmla="*/ 4805359 h 5143500"/>
              <a:gd name="connsiteX19" fmla="*/ 1095864 w 4781135"/>
              <a:gd name="connsiteY19" fmla="*/ 4811167 h 5143500"/>
              <a:gd name="connsiteX20" fmla="*/ 1095864 w 4781135"/>
              <a:gd name="connsiteY20" fmla="*/ 4944812 h 5143500"/>
              <a:gd name="connsiteX21" fmla="*/ 1101680 w 4781135"/>
              <a:gd name="connsiteY21" fmla="*/ 4950628 h 5143500"/>
              <a:gd name="connsiteX22" fmla="*/ 1127823 w 4781135"/>
              <a:gd name="connsiteY22" fmla="*/ 4950628 h 5143500"/>
              <a:gd name="connsiteX23" fmla="*/ 1133640 w 4781135"/>
              <a:gd name="connsiteY23" fmla="*/ 4944812 h 5143500"/>
              <a:gd name="connsiteX24" fmla="*/ 1133640 w 4781135"/>
              <a:gd name="connsiteY24" fmla="*/ 4811167 h 5143500"/>
              <a:gd name="connsiteX25" fmla="*/ 1127823 w 4781135"/>
              <a:gd name="connsiteY25" fmla="*/ 4805359 h 5143500"/>
              <a:gd name="connsiteX26" fmla="*/ 891920 w 4781135"/>
              <a:gd name="connsiteY26" fmla="*/ 4802455 h 5143500"/>
              <a:gd name="connsiteX27" fmla="*/ 819859 w 4781135"/>
              <a:gd name="connsiteY27" fmla="*/ 4877990 h 5143500"/>
              <a:gd name="connsiteX28" fmla="*/ 893949 w 4781135"/>
              <a:gd name="connsiteY28" fmla="*/ 4953533 h 5143500"/>
              <a:gd name="connsiteX29" fmla="*/ 966000 w 4781135"/>
              <a:gd name="connsiteY29" fmla="*/ 4877990 h 5143500"/>
              <a:gd name="connsiteX30" fmla="*/ 891920 w 4781135"/>
              <a:gd name="connsiteY30" fmla="*/ 4802455 h 5143500"/>
              <a:gd name="connsiteX31" fmla="*/ 725443 w 4781135"/>
              <a:gd name="connsiteY31" fmla="*/ 4802455 h 5143500"/>
              <a:gd name="connsiteX32" fmla="*/ 667045 w 4781135"/>
              <a:gd name="connsiteY32" fmla="*/ 4812907 h 5143500"/>
              <a:gd name="connsiteX33" fmla="*/ 659777 w 4781135"/>
              <a:gd name="connsiteY33" fmla="*/ 4824531 h 5143500"/>
              <a:gd name="connsiteX34" fmla="*/ 659777 w 4781135"/>
              <a:gd name="connsiteY34" fmla="*/ 4944812 h 5143500"/>
              <a:gd name="connsiteX35" fmla="*/ 665593 w 4781135"/>
              <a:gd name="connsiteY35" fmla="*/ 4950628 h 5143500"/>
              <a:gd name="connsiteX36" fmla="*/ 691736 w 4781135"/>
              <a:gd name="connsiteY36" fmla="*/ 4950628 h 5143500"/>
              <a:gd name="connsiteX37" fmla="*/ 697552 w 4781135"/>
              <a:gd name="connsiteY37" fmla="*/ 4944812 h 5143500"/>
              <a:gd name="connsiteX38" fmla="*/ 697552 w 4781135"/>
              <a:gd name="connsiteY38" fmla="*/ 4847194 h 5143500"/>
              <a:gd name="connsiteX39" fmla="*/ 704522 w 4781135"/>
              <a:gd name="connsiteY39" fmla="*/ 4839636 h 5143500"/>
              <a:gd name="connsiteX40" fmla="*/ 726020 w 4781135"/>
              <a:gd name="connsiteY40" fmla="*/ 4837319 h 5143500"/>
              <a:gd name="connsiteX41" fmla="*/ 754202 w 4781135"/>
              <a:gd name="connsiteY41" fmla="*/ 4862009 h 5143500"/>
              <a:gd name="connsiteX42" fmla="*/ 754202 w 4781135"/>
              <a:gd name="connsiteY42" fmla="*/ 4944812 h 5143500"/>
              <a:gd name="connsiteX43" fmla="*/ 760018 w 4781135"/>
              <a:gd name="connsiteY43" fmla="*/ 4950628 h 5143500"/>
              <a:gd name="connsiteX44" fmla="*/ 786160 w 4781135"/>
              <a:gd name="connsiteY44" fmla="*/ 4950628 h 5143500"/>
              <a:gd name="connsiteX45" fmla="*/ 791976 w 4781135"/>
              <a:gd name="connsiteY45" fmla="*/ 4944812 h 5143500"/>
              <a:gd name="connsiteX46" fmla="*/ 791976 w 4781135"/>
              <a:gd name="connsiteY46" fmla="*/ 4857068 h 5143500"/>
              <a:gd name="connsiteX47" fmla="*/ 725443 w 4781135"/>
              <a:gd name="connsiteY47" fmla="*/ 4802455 h 5143500"/>
              <a:gd name="connsiteX48" fmla="*/ 559834 w 4781135"/>
              <a:gd name="connsiteY48" fmla="*/ 4802455 h 5143500"/>
              <a:gd name="connsiteX49" fmla="*/ 485166 w 4781135"/>
              <a:gd name="connsiteY49" fmla="*/ 4877990 h 5143500"/>
              <a:gd name="connsiteX50" fmla="*/ 559256 w 4781135"/>
              <a:gd name="connsiteY50" fmla="*/ 4953533 h 5143500"/>
              <a:gd name="connsiteX51" fmla="*/ 617068 w 4781135"/>
              <a:gd name="connsiteY51" fmla="*/ 4941908 h 5143500"/>
              <a:gd name="connsiteX52" fmla="*/ 624336 w 4781135"/>
              <a:gd name="connsiteY52" fmla="*/ 4930284 h 5143500"/>
              <a:gd name="connsiteX53" fmla="*/ 624336 w 4781135"/>
              <a:gd name="connsiteY53" fmla="*/ 4824821 h 5143500"/>
              <a:gd name="connsiteX54" fmla="*/ 617068 w 4781135"/>
              <a:gd name="connsiteY54" fmla="*/ 4813204 h 5143500"/>
              <a:gd name="connsiteX55" fmla="*/ 559834 w 4781135"/>
              <a:gd name="connsiteY55" fmla="*/ 4802455 h 5143500"/>
              <a:gd name="connsiteX56" fmla="*/ 398011 w 4781135"/>
              <a:gd name="connsiteY56" fmla="*/ 4801292 h 5143500"/>
              <a:gd name="connsiteX57" fmla="*/ 334092 w 4781135"/>
              <a:gd name="connsiteY57" fmla="*/ 4853587 h 5143500"/>
              <a:gd name="connsiteX58" fmla="*/ 427643 w 4781135"/>
              <a:gd name="connsiteY58" fmla="*/ 4934063 h 5143500"/>
              <a:gd name="connsiteX59" fmla="*/ 425903 w 4781135"/>
              <a:gd name="connsiteY59" fmla="*/ 4944812 h 5143500"/>
              <a:gd name="connsiteX60" fmla="*/ 425613 w 4781135"/>
              <a:gd name="connsiteY60" fmla="*/ 4946561 h 5143500"/>
              <a:gd name="connsiteX61" fmla="*/ 429969 w 4781135"/>
              <a:gd name="connsiteY61" fmla="*/ 4950628 h 5143500"/>
              <a:gd name="connsiteX62" fmla="*/ 456121 w 4781135"/>
              <a:gd name="connsiteY62" fmla="*/ 4950628 h 5143500"/>
              <a:gd name="connsiteX63" fmla="*/ 463668 w 4781135"/>
              <a:gd name="connsiteY63" fmla="*/ 4944812 h 5143500"/>
              <a:gd name="connsiteX64" fmla="*/ 465994 w 4781135"/>
              <a:gd name="connsiteY64" fmla="*/ 4928255 h 5143500"/>
              <a:gd name="connsiteX65" fmla="*/ 372445 w 4781135"/>
              <a:gd name="connsiteY65" fmla="*/ 4850972 h 5143500"/>
              <a:gd name="connsiteX66" fmla="*/ 396847 w 4781135"/>
              <a:gd name="connsiteY66" fmla="*/ 4836444 h 5143500"/>
              <a:gd name="connsiteX67" fmla="*/ 440718 w 4781135"/>
              <a:gd name="connsiteY67" fmla="*/ 4849520 h 5143500"/>
              <a:gd name="connsiteX68" fmla="*/ 445074 w 4781135"/>
              <a:gd name="connsiteY68" fmla="*/ 4850684 h 5143500"/>
              <a:gd name="connsiteX69" fmla="*/ 451467 w 4781135"/>
              <a:gd name="connsiteY69" fmla="*/ 4846616 h 5143500"/>
              <a:gd name="connsiteX70" fmla="*/ 460476 w 4781135"/>
              <a:gd name="connsiteY70" fmla="*/ 4827435 h 5143500"/>
              <a:gd name="connsiteX71" fmla="*/ 461639 w 4781135"/>
              <a:gd name="connsiteY71" fmla="*/ 4822502 h 5143500"/>
              <a:gd name="connsiteX72" fmla="*/ 458150 w 4781135"/>
              <a:gd name="connsiteY72" fmla="*/ 4816686 h 5143500"/>
              <a:gd name="connsiteX73" fmla="*/ 398011 w 4781135"/>
              <a:gd name="connsiteY73" fmla="*/ 4801292 h 5143500"/>
              <a:gd name="connsiteX74" fmla="*/ 1053743 w 4781135"/>
              <a:gd name="connsiteY74" fmla="*/ 4747249 h 5143500"/>
              <a:gd name="connsiteX75" fmla="*/ 994181 w 4781135"/>
              <a:gd name="connsiteY75" fmla="*/ 4808264 h 5143500"/>
              <a:gd name="connsiteX76" fmla="*/ 994181 w 4781135"/>
              <a:gd name="connsiteY76" fmla="*/ 4944812 h 5143500"/>
              <a:gd name="connsiteX77" fmla="*/ 999997 w 4781135"/>
              <a:gd name="connsiteY77" fmla="*/ 4950628 h 5143500"/>
              <a:gd name="connsiteX78" fmla="*/ 1025851 w 4781135"/>
              <a:gd name="connsiteY78" fmla="*/ 4950628 h 5143500"/>
              <a:gd name="connsiteX79" fmla="*/ 1031659 w 4781135"/>
              <a:gd name="connsiteY79" fmla="*/ 4944812 h 5143500"/>
              <a:gd name="connsiteX80" fmla="*/ 1031659 w 4781135"/>
              <a:gd name="connsiteY80" fmla="*/ 4837319 h 5143500"/>
              <a:gd name="connsiteX81" fmla="*/ 1068558 w 4781135"/>
              <a:gd name="connsiteY81" fmla="*/ 4837319 h 5143500"/>
              <a:gd name="connsiteX82" fmla="*/ 1074366 w 4781135"/>
              <a:gd name="connsiteY82" fmla="*/ 4831502 h 5143500"/>
              <a:gd name="connsiteX83" fmla="*/ 1074366 w 4781135"/>
              <a:gd name="connsiteY83" fmla="*/ 4811456 h 5143500"/>
              <a:gd name="connsiteX84" fmla="*/ 1068558 w 4781135"/>
              <a:gd name="connsiteY84" fmla="*/ 4805359 h 5143500"/>
              <a:gd name="connsiteX85" fmla="*/ 1031659 w 4781135"/>
              <a:gd name="connsiteY85" fmla="*/ 4805359 h 5143500"/>
              <a:gd name="connsiteX86" fmla="*/ 1031659 w 4781135"/>
              <a:gd name="connsiteY86" fmla="*/ 4802158 h 5143500"/>
              <a:gd name="connsiteX87" fmla="*/ 1054617 w 4781135"/>
              <a:gd name="connsiteY87" fmla="*/ 4778045 h 5143500"/>
              <a:gd name="connsiteX88" fmla="*/ 1068848 w 4781135"/>
              <a:gd name="connsiteY88" fmla="*/ 4779497 h 5143500"/>
              <a:gd name="connsiteX89" fmla="*/ 1074366 w 4781135"/>
              <a:gd name="connsiteY89" fmla="*/ 4773977 h 5143500"/>
              <a:gd name="connsiteX90" fmla="*/ 1077278 w 4781135"/>
              <a:gd name="connsiteY90" fmla="*/ 4758872 h 5143500"/>
              <a:gd name="connsiteX91" fmla="*/ 1077856 w 4781135"/>
              <a:gd name="connsiteY91" fmla="*/ 4755094 h 5143500"/>
              <a:gd name="connsiteX92" fmla="*/ 1072048 w 4781135"/>
              <a:gd name="connsiteY92" fmla="*/ 4749285 h 5143500"/>
              <a:gd name="connsiteX93" fmla="*/ 1053743 w 4781135"/>
              <a:gd name="connsiteY93" fmla="*/ 4747249 h 5143500"/>
              <a:gd name="connsiteX94" fmla="*/ 1115151 w 4781135"/>
              <a:gd name="connsiteY94" fmla="*/ 4747131 h 5143500"/>
              <a:gd name="connsiteX95" fmla="*/ 1095104 w 4781135"/>
              <a:gd name="connsiteY95" fmla="*/ 4767478 h 5143500"/>
              <a:gd name="connsiteX96" fmla="*/ 1116017 w 4781135"/>
              <a:gd name="connsiteY96" fmla="*/ 4787818 h 5143500"/>
              <a:gd name="connsiteX97" fmla="*/ 1136065 w 4781135"/>
              <a:gd name="connsiteY97" fmla="*/ 4767481 h 5143500"/>
              <a:gd name="connsiteX98" fmla="*/ 1115151 w 4781135"/>
              <a:gd name="connsiteY98" fmla="*/ 4747131 h 5143500"/>
              <a:gd name="connsiteX99" fmla="*/ 0 w 4781135"/>
              <a:gd name="connsiteY99" fmla="*/ 0 h 5143500"/>
              <a:gd name="connsiteX100" fmla="*/ 3673235 w 4781135"/>
              <a:gd name="connsiteY100" fmla="*/ 0 h 5143500"/>
              <a:gd name="connsiteX101" fmla="*/ 3843349 w 4781135"/>
              <a:gd name="connsiteY101" fmla="*/ 145970 h 5143500"/>
              <a:gd name="connsiteX102" fmla="*/ 4781135 w 4781135"/>
              <a:gd name="connsiteY102" fmla="*/ 2622891 h 5143500"/>
              <a:gd name="connsiteX103" fmla="*/ 3861453 w 4781135"/>
              <a:gd name="connsiteY103" fmla="*/ 5081299 h 5143500"/>
              <a:gd name="connsiteX104" fmla="*/ 3792118 w 4781135"/>
              <a:gd name="connsiteY104" fmla="*/ 5143500 h 5143500"/>
              <a:gd name="connsiteX105" fmla="*/ 0 w 4781135"/>
              <a:gd name="connsiteY10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781135"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5" y="4921039"/>
                  <a:pt x="364153" y="4913482"/>
                  <a:pt x="351363" y="4913481"/>
                </a:cubicBezTo>
                <a:close/>
                <a:moveTo>
                  <a:pt x="891920" y="4837319"/>
                </a:moveTo>
                <a:cubicBezTo>
                  <a:pt x="913418" y="4837319"/>
                  <a:pt x="927648" y="4851260"/>
                  <a:pt x="927648" y="4877990"/>
                </a:cubicBezTo>
                <a:cubicBezTo>
                  <a:pt x="927648" y="4904719"/>
                  <a:pt x="913418" y="4918669"/>
                  <a:pt x="893949" y="4918669"/>
                </a:cubicBezTo>
                <a:cubicBezTo>
                  <a:pt x="872451" y="4918669"/>
                  <a:pt x="858212" y="4904719"/>
                  <a:pt x="858212" y="4877990"/>
                </a:cubicBezTo>
                <a:cubicBezTo>
                  <a:pt x="858212" y="4851260"/>
                  <a:pt x="872451" y="4837319"/>
                  <a:pt x="891920" y="4837319"/>
                </a:cubicBezTo>
                <a:close/>
                <a:moveTo>
                  <a:pt x="559545" y="4837319"/>
                </a:moveTo>
                <a:cubicBezTo>
                  <a:pt x="567390" y="4837319"/>
                  <a:pt x="572909" y="4838184"/>
                  <a:pt x="579303" y="4839934"/>
                </a:cubicBezTo>
                <a:cubicBezTo>
                  <a:pt x="584244" y="4841386"/>
                  <a:pt x="586562" y="4843414"/>
                  <a:pt x="586562" y="4847771"/>
                </a:cubicBezTo>
                <a:lnTo>
                  <a:pt x="586562" y="4908209"/>
                </a:lnTo>
                <a:cubicBezTo>
                  <a:pt x="586562" y="4912564"/>
                  <a:pt x="584244" y="4914601"/>
                  <a:pt x="579303" y="4916053"/>
                </a:cubicBezTo>
                <a:cubicBezTo>
                  <a:pt x="572909" y="4917794"/>
                  <a:pt x="567390" y="4918669"/>
                  <a:pt x="559545" y="4918669"/>
                </a:cubicBezTo>
                <a:cubicBezTo>
                  <a:pt x="540950" y="4918669"/>
                  <a:pt x="523519" y="4907623"/>
                  <a:pt x="523519" y="4877990"/>
                </a:cubicBezTo>
                <a:cubicBezTo>
                  <a:pt x="523519" y="4848356"/>
                  <a:pt x="540950" y="4837319"/>
                  <a:pt x="559545" y="4837319"/>
                </a:cubicBezTo>
                <a:close/>
                <a:moveTo>
                  <a:pt x="1101680" y="4805359"/>
                </a:moveTo>
                <a:cubicBezTo>
                  <a:pt x="1098191" y="4805359"/>
                  <a:pt x="1095864" y="4807677"/>
                  <a:pt x="1095864" y="4811167"/>
                </a:cubicBezTo>
                <a:lnTo>
                  <a:pt x="1095864" y="4944812"/>
                </a:lnTo>
                <a:cubicBezTo>
                  <a:pt x="1095864" y="4948301"/>
                  <a:pt x="1098191" y="4950628"/>
                  <a:pt x="1101680" y="4950628"/>
                </a:cubicBezTo>
                <a:lnTo>
                  <a:pt x="1127823" y="4950628"/>
                </a:lnTo>
                <a:cubicBezTo>
                  <a:pt x="1131313" y="4950628"/>
                  <a:pt x="1133640" y="4948301"/>
                  <a:pt x="1133640" y="4944812"/>
                </a:cubicBezTo>
                <a:lnTo>
                  <a:pt x="1133640" y="4811167"/>
                </a:lnTo>
                <a:cubicBezTo>
                  <a:pt x="1133640" y="4807677"/>
                  <a:pt x="1131313" y="4805359"/>
                  <a:pt x="1127823" y="4805359"/>
                </a:cubicBezTo>
                <a:close/>
                <a:moveTo>
                  <a:pt x="891920" y="4802455"/>
                </a:moveTo>
                <a:cubicBezTo>
                  <a:pt x="848337" y="4802455"/>
                  <a:pt x="819859" y="4834118"/>
                  <a:pt x="819859" y="4877990"/>
                </a:cubicBezTo>
                <a:cubicBezTo>
                  <a:pt x="819859" y="4921862"/>
                  <a:pt x="848337" y="4953533"/>
                  <a:pt x="893949" y="4953533"/>
                </a:cubicBezTo>
                <a:cubicBezTo>
                  <a:pt x="937531" y="4953533"/>
                  <a:pt x="966000" y="4921862"/>
                  <a:pt x="966000" y="4877990"/>
                </a:cubicBezTo>
                <a:cubicBezTo>
                  <a:pt x="966000" y="4834118"/>
                  <a:pt x="937531" y="4802455"/>
                  <a:pt x="891920" y="4802455"/>
                </a:cubicBezTo>
                <a:close/>
                <a:moveTo>
                  <a:pt x="725443" y="4802455"/>
                </a:moveTo>
                <a:cubicBezTo>
                  <a:pt x="708301" y="4802455"/>
                  <a:pt x="688255" y="4805359"/>
                  <a:pt x="667045" y="4812907"/>
                </a:cubicBezTo>
                <a:cubicBezTo>
                  <a:pt x="662977" y="4814359"/>
                  <a:pt x="659777" y="4817849"/>
                  <a:pt x="659777" y="4824531"/>
                </a:cubicBezTo>
                <a:lnTo>
                  <a:pt x="659777" y="4944812"/>
                </a:lnTo>
                <a:cubicBezTo>
                  <a:pt x="659777" y="4948301"/>
                  <a:pt x="662103" y="4950628"/>
                  <a:pt x="665593" y="4950628"/>
                </a:cubicBezTo>
                <a:lnTo>
                  <a:pt x="691736" y="4950628"/>
                </a:lnTo>
                <a:cubicBezTo>
                  <a:pt x="695225" y="4950628"/>
                  <a:pt x="697552" y="4948301"/>
                  <a:pt x="697552" y="4944812"/>
                </a:cubicBezTo>
                <a:lnTo>
                  <a:pt x="697552" y="4847194"/>
                </a:lnTo>
                <a:cubicBezTo>
                  <a:pt x="697552" y="4842838"/>
                  <a:pt x="699870" y="4840800"/>
                  <a:pt x="704522" y="4839636"/>
                </a:cubicBezTo>
                <a:cubicBezTo>
                  <a:pt x="712079" y="4837896"/>
                  <a:pt x="717012" y="4837319"/>
                  <a:pt x="726020" y="4837319"/>
                </a:cubicBezTo>
                <a:cubicBezTo>
                  <a:pt x="741711" y="4837319"/>
                  <a:pt x="754202" y="4844578"/>
                  <a:pt x="754202" y="4862009"/>
                </a:cubicBezTo>
                <a:lnTo>
                  <a:pt x="754202" y="4944812"/>
                </a:lnTo>
                <a:cubicBezTo>
                  <a:pt x="754202" y="4948301"/>
                  <a:pt x="756528" y="4950628"/>
                  <a:pt x="760018" y="4950628"/>
                </a:cubicBezTo>
                <a:lnTo>
                  <a:pt x="786160" y="4950628"/>
                </a:lnTo>
                <a:cubicBezTo>
                  <a:pt x="789650" y="4950628"/>
                  <a:pt x="791976" y="4948301"/>
                  <a:pt x="791976" y="4944812"/>
                </a:cubicBezTo>
                <a:lnTo>
                  <a:pt x="791976" y="4857068"/>
                </a:lnTo>
                <a:cubicBezTo>
                  <a:pt x="791976" y="4821627"/>
                  <a:pt x="770181" y="4802455"/>
                  <a:pt x="725443" y="4802455"/>
                </a:cubicBezTo>
                <a:close/>
                <a:moveTo>
                  <a:pt x="559834" y="4802455"/>
                </a:moveTo>
                <a:cubicBezTo>
                  <a:pt x="515971" y="4802455"/>
                  <a:pt x="485166" y="4831799"/>
                  <a:pt x="485166" y="4877990"/>
                </a:cubicBezTo>
                <a:cubicBezTo>
                  <a:pt x="485166" y="4924766"/>
                  <a:pt x="511896" y="4953533"/>
                  <a:pt x="559256" y="4953533"/>
                </a:cubicBezTo>
                <a:cubicBezTo>
                  <a:pt x="578427" y="4953533"/>
                  <a:pt x="597022" y="4950331"/>
                  <a:pt x="617068" y="4941908"/>
                </a:cubicBezTo>
                <a:cubicBezTo>
                  <a:pt x="621722" y="4939879"/>
                  <a:pt x="624336" y="4936678"/>
                  <a:pt x="624336" y="4930284"/>
                </a:cubicBezTo>
                <a:lnTo>
                  <a:pt x="624336" y="4824821"/>
                </a:lnTo>
                <a:cubicBezTo>
                  <a:pt x="624336" y="4818138"/>
                  <a:pt x="621722" y="4814946"/>
                  <a:pt x="617068" y="4813204"/>
                </a:cubicBezTo>
                <a:cubicBezTo>
                  <a:pt x="597897" y="4805936"/>
                  <a:pt x="579879" y="4802455"/>
                  <a:pt x="559834" y="4802455"/>
                </a:cubicBezTo>
                <a:close/>
                <a:moveTo>
                  <a:pt x="398011" y="4801292"/>
                </a:moveTo>
                <a:cubicBezTo>
                  <a:pt x="359080" y="4801292"/>
                  <a:pt x="334092" y="4822205"/>
                  <a:pt x="334092" y="4853587"/>
                </a:cubicBezTo>
                <a:cubicBezTo>
                  <a:pt x="334092" y="4915179"/>
                  <a:pt x="427643" y="4891337"/>
                  <a:pt x="427643" y="4934063"/>
                </a:cubicBezTo>
                <a:cubicBezTo>
                  <a:pt x="427643" y="4938419"/>
                  <a:pt x="427065" y="4941033"/>
                  <a:pt x="425903" y="4944812"/>
                </a:cubicBezTo>
                <a:cubicBezTo>
                  <a:pt x="425613" y="4945398"/>
                  <a:pt x="425613" y="4945975"/>
                  <a:pt x="425613" y="4946561"/>
                </a:cubicBezTo>
                <a:cubicBezTo>
                  <a:pt x="425613" y="4948879"/>
                  <a:pt x="427065" y="4950628"/>
                  <a:pt x="429969" y="4950628"/>
                </a:cubicBezTo>
                <a:lnTo>
                  <a:pt x="456121" y="4950628"/>
                </a:lnTo>
                <a:cubicBezTo>
                  <a:pt x="460476" y="4950628"/>
                  <a:pt x="462216" y="4949176"/>
                  <a:pt x="463668" y="4944812"/>
                </a:cubicBezTo>
                <a:cubicBezTo>
                  <a:pt x="465418" y="4939879"/>
                  <a:pt x="465994" y="4933196"/>
                  <a:pt x="465994" y="4928255"/>
                </a:cubicBezTo>
                <a:cubicBezTo>
                  <a:pt x="465994" y="4862299"/>
                  <a:pt x="372445" y="4878177"/>
                  <a:pt x="372445" y="4850972"/>
                </a:cubicBezTo>
                <a:cubicBezTo>
                  <a:pt x="372445" y="4842074"/>
                  <a:pt x="381454" y="4836444"/>
                  <a:pt x="396847" y="4836444"/>
                </a:cubicBezTo>
                <a:cubicBezTo>
                  <a:pt x="411664" y="4836444"/>
                  <a:pt x="425903" y="4841386"/>
                  <a:pt x="440718" y="4849520"/>
                </a:cubicBezTo>
                <a:cubicBezTo>
                  <a:pt x="442170" y="4850386"/>
                  <a:pt x="443622" y="4850684"/>
                  <a:pt x="445074" y="4850684"/>
                </a:cubicBez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6" y="4747249"/>
                  <a:pt x="994181" y="4766420"/>
                  <a:pt x="994181" y="4808264"/>
                </a:cubicBezTo>
                <a:lnTo>
                  <a:pt x="994181" y="4944812"/>
                </a:lnTo>
                <a:cubicBezTo>
                  <a:pt x="994181" y="4948301"/>
                  <a:pt x="996508" y="4950628"/>
                  <a:pt x="999997" y="4950628"/>
                </a:cubicBezTo>
                <a:lnTo>
                  <a:pt x="1025851" y="4950628"/>
                </a:lnTo>
                <a:cubicBezTo>
                  <a:pt x="1029340" y="4950628"/>
                  <a:pt x="1031659" y="4948301"/>
                  <a:pt x="1031659" y="4944812"/>
                </a:cubicBezTo>
                <a:lnTo>
                  <a:pt x="1031659" y="4837319"/>
                </a:lnTo>
                <a:lnTo>
                  <a:pt x="1068558" y="4837319"/>
                </a:lnTo>
                <a:cubicBezTo>
                  <a:pt x="1072338" y="4837319"/>
                  <a:pt x="1074366" y="4834992"/>
                  <a:pt x="1074366" y="4831502"/>
                </a:cubicBezTo>
                <a:lnTo>
                  <a:pt x="1074366" y="4811456"/>
                </a:lnTo>
                <a:cubicBezTo>
                  <a:pt x="1074366" y="4807677"/>
                  <a:pt x="1072338" y="4805359"/>
                  <a:pt x="1068558" y="4805359"/>
                </a:cubicBezTo>
                <a:lnTo>
                  <a:pt x="1031659" y="4805359"/>
                </a:lnTo>
                <a:lnTo>
                  <a:pt x="1031659" y="4802158"/>
                </a:lnTo>
                <a:cubicBezTo>
                  <a:pt x="1031659" y="4786179"/>
                  <a:pt x="1038637" y="4778045"/>
                  <a:pt x="1054617" y="4778045"/>
                </a:cubicBezTo>
                <a:cubicBezTo>
                  <a:pt x="1060425" y="4778045"/>
                  <a:pt x="1066682" y="4779497"/>
                  <a:pt x="1068848" y="4779497"/>
                </a:cubicBezTo>
                <a:cubicBezTo>
                  <a:pt x="1072338" y="4779497"/>
                  <a:pt x="1073790" y="4777467"/>
                  <a:pt x="1074366" y="4773977"/>
                </a:cubicBezTo>
                <a:lnTo>
                  <a:pt x="1077278" y="4758872"/>
                </a:lnTo>
                <a:cubicBezTo>
                  <a:pt x="1077533" y="4757531"/>
                  <a:pt x="1077856" y="4756351"/>
                  <a:pt x="1077856" y="4755094"/>
                </a:cubicBezTo>
                <a:cubicBezTo>
                  <a:pt x="1077856" y="4751868"/>
                  <a:pt x="1076116" y="4750152"/>
                  <a:pt x="1072048" y="4749285"/>
                </a:cubicBez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2" y="4787817"/>
                  <a:pt x="1136070" y="4779974"/>
                  <a:pt x="1136065" y="4767481"/>
                </a:cubicBezTo>
                <a:cubicBezTo>
                  <a:pt x="1136070" y="4754690"/>
                  <a:pt x="1127932" y="4747137"/>
                  <a:pt x="1115151" y="4747131"/>
                </a:cubicBezTo>
                <a:close/>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noProof="0"/>
              <a:t>Click icon to add picture</a:t>
            </a:r>
          </a:p>
        </p:txBody>
      </p:sp>
      <p:grpSp>
        <p:nvGrpSpPr>
          <p:cNvPr id="25" name="Logo">
            <a:extLst>
              <a:ext uri="{FF2B5EF4-FFF2-40B4-BE49-F238E27FC236}">
                <a16:creationId xmlns:a16="http://schemas.microsoft.com/office/drawing/2014/main" id="{97899234-8C0A-45D6-866A-B4761ECE529B}"/>
              </a:ext>
            </a:extLst>
          </p:cNvPr>
          <p:cNvGrpSpPr>
            <a:grpSpLocks noChangeAspect="1"/>
          </p:cNvGrpSpPr>
          <p:nvPr userDrawn="1"/>
        </p:nvGrpSpPr>
        <p:grpSpPr>
          <a:xfrm>
            <a:off x="331624" y="4747145"/>
            <a:ext cx="803890" cy="206313"/>
            <a:chOff x="4768103" y="-471733"/>
            <a:chExt cx="744723" cy="191124"/>
          </a:xfrm>
          <a:solidFill>
            <a:srgbClr val="FFFFFF"/>
          </a:solidFill>
        </p:grpSpPr>
        <p:sp>
          <p:nvSpPr>
            <p:cNvPr id="30" name="Forme libre : forme 9">
              <a:extLst>
                <a:ext uri="{FF2B5EF4-FFF2-40B4-BE49-F238E27FC236}">
                  <a16:creationId xmlns:a16="http://schemas.microsoft.com/office/drawing/2014/main" id="{C67ECF22-6217-458A-858C-24E3128A9356}"/>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a:p>
          </p:txBody>
        </p:sp>
        <p:sp>
          <p:nvSpPr>
            <p:cNvPr id="31" name="Forme libre : forme 10">
              <a:extLst>
                <a:ext uri="{FF2B5EF4-FFF2-40B4-BE49-F238E27FC236}">
                  <a16:creationId xmlns:a16="http://schemas.microsoft.com/office/drawing/2014/main" id="{6297ECCB-4021-462B-9058-6BB3DB8689E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rgbClr val="7A00E6"/>
            </a:solidFill>
            <a:ln w="7833" cap="flat">
              <a:noFill/>
              <a:prstDash val="solid"/>
              <a:round/>
            </a:ln>
          </p:spPr>
          <p:txBody>
            <a:bodyPr rtlCol="0" anchor="ctr"/>
            <a:lstStyle/>
            <a:p>
              <a:endParaRPr lang="fr-FR">
                <a:solidFill>
                  <a:schemeClr val="accent2"/>
                </a:solidFill>
              </a:endParaRPr>
            </a:p>
          </p:txBody>
        </p:sp>
        <p:sp>
          <p:nvSpPr>
            <p:cNvPr id="32" name="Forme libre : forme 11">
              <a:extLst>
                <a:ext uri="{FF2B5EF4-FFF2-40B4-BE49-F238E27FC236}">
                  <a16:creationId xmlns:a16="http://schemas.microsoft.com/office/drawing/2014/main" id="{BC37E971-C0A4-4F41-A0F5-C70B56A46C8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rgbClr val="7A00E6"/>
            </a:solidFill>
            <a:ln w="7833" cap="flat">
              <a:noFill/>
              <a:prstDash val="solid"/>
              <a:round/>
            </a:ln>
          </p:spPr>
          <p:txBody>
            <a:bodyPr rtlCol="0" anchor="ctr"/>
            <a:lstStyle/>
            <a:p>
              <a:endParaRPr lang="fr-FR"/>
            </a:p>
          </p:txBody>
        </p:sp>
      </p:grpSp>
      <p:sp>
        <p:nvSpPr>
          <p:cNvPr id="4" name="Date Placeholder 1">
            <a:extLst>
              <a:ext uri="{FF2B5EF4-FFF2-40B4-BE49-F238E27FC236}">
                <a16:creationId xmlns:a16="http://schemas.microsoft.com/office/drawing/2014/main" id="{3ADBFB92-0752-F65E-53E3-34B3DC8F0C7D}"/>
              </a:ext>
            </a:extLst>
          </p:cNvPr>
          <p:cNvSpPr>
            <a:spLocks noGrp="1"/>
          </p:cNvSpPr>
          <p:nvPr>
            <p:ph type="dt" sz="half" idx="27"/>
          </p:nvPr>
        </p:nvSpPr>
        <p:spPr>
          <a:xfrm>
            <a:off x="6124176" y="4827335"/>
            <a:ext cx="1626918" cy="166629"/>
          </a:xfrm>
        </p:spPr>
        <p:txBody>
          <a:bodyPr/>
          <a:lstStyle>
            <a:lvl1pPr algn="ctr">
              <a:defRPr>
                <a:solidFill>
                  <a:schemeClr val="bg1"/>
                </a:solidFill>
              </a:defRPr>
            </a:lvl1pPr>
          </a:lstStyle>
          <a:p>
            <a:fld id="{62B3ADAA-8887-47A3-825F-06C174246084}" type="datetime1">
              <a:rPr lang="en-US" smtClean="0"/>
              <a:t>3/26/2024</a:t>
            </a:fld>
            <a:endParaRPr lang="en-US"/>
          </a:p>
        </p:txBody>
      </p:sp>
      <p:sp>
        <p:nvSpPr>
          <p:cNvPr id="7" name="Footer Placeholder 6">
            <a:extLst>
              <a:ext uri="{FF2B5EF4-FFF2-40B4-BE49-F238E27FC236}">
                <a16:creationId xmlns:a16="http://schemas.microsoft.com/office/drawing/2014/main" id="{E708911E-434A-5DB6-6A94-3A9EF8B896E9}"/>
              </a:ext>
            </a:extLst>
          </p:cNvPr>
          <p:cNvSpPr>
            <a:spLocks noGrp="1"/>
          </p:cNvSpPr>
          <p:nvPr>
            <p:ph type="ftr" sz="quarter" idx="11"/>
          </p:nvPr>
        </p:nvSpPr>
        <p:spPr>
          <a:xfrm>
            <a:off x="1671799" y="5400000"/>
            <a:ext cx="4480560" cy="166630"/>
          </a:xfrm>
        </p:spPr>
        <p:txBody>
          <a:bodyPr/>
          <a:lstStyle/>
          <a:p>
            <a:endParaRPr lang="en-US" dirty="0"/>
          </a:p>
        </p:txBody>
      </p:sp>
      <p:sp>
        <p:nvSpPr>
          <p:cNvPr id="8" name="Slide Number Placeholder 7">
            <a:extLst>
              <a:ext uri="{FF2B5EF4-FFF2-40B4-BE49-F238E27FC236}">
                <a16:creationId xmlns:a16="http://schemas.microsoft.com/office/drawing/2014/main" id="{EE26E462-807E-29BA-FB69-040C1A5A7F8B}"/>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cxnSp>
        <p:nvCxnSpPr>
          <p:cNvPr id="2" name="Straight Arrow Connector 1">
            <a:extLst>
              <a:ext uri="{FF2B5EF4-FFF2-40B4-BE49-F238E27FC236}">
                <a16:creationId xmlns:a16="http://schemas.microsoft.com/office/drawing/2014/main" id="{10AAF7E7-E836-DE96-8CC7-F78D02A7358F}"/>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D4B5C1F-8BF7-4616-EF00-8A5E2F9E7AA0}"/>
              </a:ext>
            </a:extLst>
          </p:cNvPr>
          <p:cNvPicPr>
            <a:picLocks noChangeAspect="1"/>
          </p:cNvPicPr>
          <p:nvPr userDrawn="1"/>
        </p:nvPicPr>
        <p:blipFill>
          <a:blip r:embed="rId2"/>
          <a:stretch>
            <a:fillRect/>
          </a:stretch>
        </p:blipFill>
        <p:spPr>
          <a:xfrm>
            <a:off x="-2169241" y="2507594"/>
            <a:ext cx="307086" cy="622046"/>
          </a:xfrm>
          <a:prstGeom prst="rect">
            <a:avLst/>
          </a:prstGeom>
        </p:spPr>
      </p:pic>
      <p:sp>
        <p:nvSpPr>
          <p:cNvPr id="3" name="TextBox 2">
            <a:extLst>
              <a:ext uri="{FF2B5EF4-FFF2-40B4-BE49-F238E27FC236}">
                <a16:creationId xmlns:a16="http://schemas.microsoft.com/office/drawing/2014/main" id="{4B57CE17-2737-D916-02FE-A4D5C1AC5BFB}"/>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spTree>
    <p:extLst>
      <p:ext uri="{BB962C8B-B14F-4D97-AF65-F5344CB8AC3E}">
        <p14:creationId xmlns:p14="http://schemas.microsoft.com/office/powerpoint/2010/main" val="3007510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over Image (White logo)">
    <p:bg>
      <p:bgPr>
        <a:solidFill>
          <a:schemeClr val="accent1"/>
        </a:solidFill>
        <a:effectLst/>
      </p:bgPr>
    </p:bg>
    <p:spTree>
      <p:nvGrpSpPr>
        <p:cNvPr id="1" name=""/>
        <p:cNvGrpSpPr/>
        <p:nvPr/>
      </p:nvGrpSpPr>
      <p:grpSpPr>
        <a:xfrm>
          <a:off x="0" y="0"/>
          <a:ext cx="0" cy="0"/>
          <a:chOff x="0" y="0"/>
          <a:chExt cx="0" cy="0"/>
        </a:xfrm>
      </p:grpSpPr>
      <p:sp>
        <p:nvSpPr>
          <p:cNvPr id="11" name="Title 5">
            <a:extLst>
              <a:ext uri="{FF2B5EF4-FFF2-40B4-BE49-F238E27FC236}">
                <a16:creationId xmlns:a16="http://schemas.microsoft.com/office/drawing/2014/main" id="{D0DC34D5-0208-3DCE-0EFF-6A5F3F4ABDAD}"/>
              </a:ext>
            </a:extLst>
          </p:cNvPr>
          <p:cNvSpPr>
            <a:spLocks noGrp="1"/>
          </p:cNvSpPr>
          <p:nvPr>
            <p:ph type="title" hasCustomPrompt="1"/>
          </p:nvPr>
        </p:nvSpPr>
        <p:spPr>
          <a:xfrm>
            <a:off x="5083918" y="1321347"/>
            <a:ext cx="3712305" cy="720000"/>
          </a:xfrm>
        </p:spPr>
        <p:txBody>
          <a:bodyPr vert="horz" lIns="0" tIns="0" rIns="0" bIns="0" rtlCol="0" anchor="b">
            <a:noAutofit/>
          </a:bodyPr>
          <a:lstStyle>
            <a:lvl1pPr>
              <a:defRPr lang="fr-FR" sz="2200" noProof="0" dirty="0">
                <a:solidFill>
                  <a:schemeClr val="bg2"/>
                </a:solidFill>
                <a:effectLst>
                  <a:outerShdw blurRad="127000" sx="102000" sy="102000" algn="ctr" rotWithShape="0">
                    <a:prstClr val="black">
                      <a:alpha val="25000"/>
                    </a:prstClr>
                  </a:outerShdw>
                </a:effectLst>
              </a:defRPr>
            </a:lvl1pPr>
          </a:lstStyle>
          <a:p>
            <a:pPr marL="0" lvl="0" indent="0">
              <a:lnSpc>
                <a:spcPct val="96000"/>
              </a:lnSpc>
              <a:spcBef>
                <a:spcPts val="0"/>
              </a:spcBef>
              <a:spcAft>
                <a:spcPts val="1000"/>
              </a:spcAft>
              <a:buFont typeface="Arial" panose="020B0604020202020204" pitchFamily="34" charset="0"/>
            </a:pPr>
            <a:r>
              <a:rPr lang="fr-FR" noProof="0" dirty="0"/>
              <a:t>Cliquez pour modifier les styles du texte du masque</a:t>
            </a:r>
          </a:p>
        </p:txBody>
      </p:sp>
      <p:sp>
        <p:nvSpPr>
          <p:cNvPr id="9" name="Text placeholder 2">
            <a:extLst>
              <a:ext uri="{FF2B5EF4-FFF2-40B4-BE49-F238E27FC236}">
                <a16:creationId xmlns:a16="http://schemas.microsoft.com/office/drawing/2014/main" id="{0B90B88F-38E1-44C8-9D6F-1A9BFFE001D7}"/>
              </a:ext>
            </a:extLst>
          </p:cNvPr>
          <p:cNvSpPr>
            <a:spLocks noGrp="1"/>
          </p:cNvSpPr>
          <p:nvPr>
            <p:ph type="body" sz="quarter" idx="24"/>
          </p:nvPr>
        </p:nvSpPr>
        <p:spPr>
          <a:xfrm>
            <a:off x="5083918" y="2186523"/>
            <a:ext cx="3712306" cy="1049438"/>
          </a:xfrm>
        </p:spPr>
        <p:txBody>
          <a:bodyPr anchor="t">
            <a:noAutofit/>
          </a:bodyPr>
          <a:lstStyle>
            <a:lvl1pPr algn="l">
              <a:lnSpc>
                <a:spcPct val="96000"/>
              </a:lnSpc>
              <a:spcAft>
                <a:spcPts val="1000"/>
              </a:spcAft>
              <a:defRPr lang="fr-FR" sz="36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36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000"/>
              </a:spcBef>
              <a:defRPr sz="1400">
                <a:solidFill>
                  <a:schemeClr val="bg1"/>
                </a:solidFill>
                <a:effectLst>
                  <a:outerShdw blurRad="127000" sx="102000" sy="102000" algn="ctr" rotWithShape="0">
                    <a:prstClr val="black">
                      <a:alpha val="25000"/>
                    </a:prstClr>
                  </a:outerShdw>
                </a:effectLst>
              </a:defRPr>
            </a:lvl3pPr>
          </a:lstStyle>
          <a:p>
            <a:pPr marL="571500" lvl="0" indent="-571500" algn="l" defTabSz="685800" rtl="0" eaLnBrk="1" latinLnBrk="0" hangingPunct="1">
              <a:lnSpc>
                <a:spcPct val="90000"/>
              </a:lnSpc>
              <a:spcBef>
                <a:spcPts val="0"/>
              </a:spcBef>
            </a:pPr>
            <a:r>
              <a:rPr lang="en-US" noProof="0"/>
              <a:t>Click to edit Master text styles</a:t>
            </a:r>
          </a:p>
        </p:txBody>
      </p:sp>
      <p:sp>
        <p:nvSpPr>
          <p:cNvPr id="12" name="Text placeholder 3">
            <a:extLst>
              <a:ext uri="{FF2B5EF4-FFF2-40B4-BE49-F238E27FC236}">
                <a16:creationId xmlns:a16="http://schemas.microsoft.com/office/drawing/2014/main" id="{9F6585BF-F3F3-4500-9CFA-EF0D9041ED53}"/>
              </a:ext>
            </a:extLst>
          </p:cNvPr>
          <p:cNvSpPr>
            <a:spLocks noGrp="1"/>
          </p:cNvSpPr>
          <p:nvPr>
            <p:ph type="body" sz="quarter" idx="25"/>
          </p:nvPr>
        </p:nvSpPr>
        <p:spPr>
          <a:xfrm>
            <a:off x="5083918" y="3296919"/>
            <a:ext cx="3712306" cy="532899"/>
          </a:xfrm>
        </p:spPr>
        <p:txBody>
          <a:bodyPr anchor="t">
            <a:noAutofit/>
          </a:bodyPr>
          <a:lstStyle>
            <a:lvl1pPr algn="l">
              <a:lnSpc>
                <a:spcPct val="96000"/>
              </a:lnSpc>
              <a:spcAft>
                <a:spcPts val="1000"/>
              </a:spcAft>
              <a:defRPr lang="fr-FR" sz="1400"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400"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000"/>
              </a:spcBef>
              <a:defRPr lang="en-US" sz="1400"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685800" rtl="0" eaLnBrk="1" latinLnBrk="0" hangingPunct="1">
              <a:lnSpc>
                <a:spcPct val="100000"/>
              </a:lnSpc>
              <a:spcBef>
                <a:spcPts val="1000"/>
              </a:spcBef>
              <a:buFont typeface="Arial" panose="020B0604020202020204" pitchFamily="34" charset="0"/>
              <a:buNone/>
            </a:pPr>
            <a:r>
              <a:rPr lang="en-US" noProof="0"/>
              <a:t>Click to edit Master text styles</a:t>
            </a:r>
          </a:p>
        </p:txBody>
      </p:sp>
      <p:sp>
        <p:nvSpPr>
          <p:cNvPr id="19" name="Picture Placeholder 1">
            <a:extLst>
              <a:ext uri="{FF2B5EF4-FFF2-40B4-BE49-F238E27FC236}">
                <a16:creationId xmlns:a16="http://schemas.microsoft.com/office/drawing/2014/main" id="{6C677BCD-ED1F-4B13-88E6-B887B5050526}"/>
              </a:ext>
            </a:extLst>
          </p:cNvPr>
          <p:cNvSpPr>
            <a:spLocks noGrp="1"/>
          </p:cNvSpPr>
          <p:nvPr>
            <p:ph type="pic" sz="quarter" idx="17"/>
          </p:nvPr>
        </p:nvSpPr>
        <p:spPr>
          <a:xfrm>
            <a:off x="1" y="0"/>
            <a:ext cx="4781135" cy="5143500"/>
          </a:xfrm>
          <a:custGeom>
            <a:avLst/>
            <a:gdLst>
              <a:gd name="connsiteX0" fmla="*/ 351363 w 4781135"/>
              <a:gd name="connsiteY0" fmla="*/ 4913481 h 5143500"/>
              <a:gd name="connsiteX1" fmla="*/ 331613 w 4781135"/>
              <a:gd name="connsiteY1" fmla="*/ 4933530 h 5143500"/>
              <a:gd name="connsiteX2" fmla="*/ 352237 w 4781135"/>
              <a:gd name="connsiteY2" fmla="*/ 4953582 h 5143500"/>
              <a:gd name="connsiteX3" fmla="*/ 371987 w 4781135"/>
              <a:gd name="connsiteY3" fmla="*/ 4933533 h 5143500"/>
              <a:gd name="connsiteX4" fmla="*/ 351363 w 4781135"/>
              <a:gd name="connsiteY4" fmla="*/ 4913481 h 5143500"/>
              <a:gd name="connsiteX5" fmla="*/ 891920 w 4781135"/>
              <a:gd name="connsiteY5" fmla="*/ 4837319 h 5143500"/>
              <a:gd name="connsiteX6" fmla="*/ 927648 w 4781135"/>
              <a:gd name="connsiteY6" fmla="*/ 4877990 h 5143500"/>
              <a:gd name="connsiteX7" fmla="*/ 893949 w 4781135"/>
              <a:gd name="connsiteY7" fmla="*/ 4918669 h 5143500"/>
              <a:gd name="connsiteX8" fmla="*/ 858212 w 4781135"/>
              <a:gd name="connsiteY8" fmla="*/ 4877990 h 5143500"/>
              <a:gd name="connsiteX9" fmla="*/ 891920 w 4781135"/>
              <a:gd name="connsiteY9" fmla="*/ 4837319 h 5143500"/>
              <a:gd name="connsiteX10" fmla="*/ 559545 w 4781135"/>
              <a:gd name="connsiteY10" fmla="*/ 4837319 h 5143500"/>
              <a:gd name="connsiteX11" fmla="*/ 579303 w 4781135"/>
              <a:gd name="connsiteY11" fmla="*/ 4839934 h 5143500"/>
              <a:gd name="connsiteX12" fmla="*/ 586562 w 4781135"/>
              <a:gd name="connsiteY12" fmla="*/ 4847771 h 5143500"/>
              <a:gd name="connsiteX13" fmla="*/ 586562 w 4781135"/>
              <a:gd name="connsiteY13" fmla="*/ 4908209 h 5143500"/>
              <a:gd name="connsiteX14" fmla="*/ 579303 w 4781135"/>
              <a:gd name="connsiteY14" fmla="*/ 4916053 h 5143500"/>
              <a:gd name="connsiteX15" fmla="*/ 559545 w 4781135"/>
              <a:gd name="connsiteY15" fmla="*/ 4918669 h 5143500"/>
              <a:gd name="connsiteX16" fmla="*/ 523519 w 4781135"/>
              <a:gd name="connsiteY16" fmla="*/ 4877990 h 5143500"/>
              <a:gd name="connsiteX17" fmla="*/ 559545 w 4781135"/>
              <a:gd name="connsiteY17" fmla="*/ 4837319 h 5143500"/>
              <a:gd name="connsiteX18" fmla="*/ 1101680 w 4781135"/>
              <a:gd name="connsiteY18" fmla="*/ 4805359 h 5143500"/>
              <a:gd name="connsiteX19" fmla="*/ 1095864 w 4781135"/>
              <a:gd name="connsiteY19" fmla="*/ 4811167 h 5143500"/>
              <a:gd name="connsiteX20" fmla="*/ 1095864 w 4781135"/>
              <a:gd name="connsiteY20" fmla="*/ 4944812 h 5143500"/>
              <a:gd name="connsiteX21" fmla="*/ 1101680 w 4781135"/>
              <a:gd name="connsiteY21" fmla="*/ 4950628 h 5143500"/>
              <a:gd name="connsiteX22" fmla="*/ 1127823 w 4781135"/>
              <a:gd name="connsiteY22" fmla="*/ 4950628 h 5143500"/>
              <a:gd name="connsiteX23" fmla="*/ 1133640 w 4781135"/>
              <a:gd name="connsiteY23" fmla="*/ 4944812 h 5143500"/>
              <a:gd name="connsiteX24" fmla="*/ 1133640 w 4781135"/>
              <a:gd name="connsiteY24" fmla="*/ 4811167 h 5143500"/>
              <a:gd name="connsiteX25" fmla="*/ 1127823 w 4781135"/>
              <a:gd name="connsiteY25" fmla="*/ 4805359 h 5143500"/>
              <a:gd name="connsiteX26" fmla="*/ 891920 w 4781135"/>
              <a:gd name="connsiteY26" fmla="*/ 4802455 h 5143500"/>
              <a:gd name="connsiteX27" fmla="*/ 819859 w 4781135"/>
              <a:gd name="connsiteY27" fmla="*/ 4877990 h 5143500"/>
              <a:gd name="connsiteX28" fmla="*/ 893949 w 4781135"/>
              <a:gd name="connsiteY28" fmla="*/ 4953533 h 5143500"/>
              <a:gd name="connsiteX29" fmla="*/ 966000 w 4781135"/>
              <a:gd name="connsiteY29" fmla="*/ 4877990 h 5143500"/>
              <a:gd name="connsiteX30" fmla="*/ 891920 w 4781135"/>
              <a:gd name="connsiteY30" fmla="*/ 4802455 h 5143500"/>
              <a:gd name="connsiteX31" fmla="*/ 725443 w 4781135"/>
              <a:gd name="connsiteY31" fmla="*/ 4802455 h 5143500"/>
              <a:gd name="connsiteX32" fmla="*/ 667045 w 4781135"/>
              <a:gd name="connsiteY32" fmla="*/ 4812907 h 5143500"/>
              <a:gd name="connsiteX33" fmla="*/ 659777 w 4781135"/>
              <a:gd name="connsiteY33" fmla="*/ 4824531 h 5143500"/>
              <a:gd name="connsiteX34" fmla="*/ 659777 w 4781135"/>
              <a:gd name="connsiteY34" fmla="*/ 4944812 h 5143500"/>
              <a:gd name="connsiteX35" fmla="*/ 665593 w 4781135"/>
              <a:gd name="connsiteY35" fmla="*/ 4950628 h 5143500"/>
              <a:gd name="connsiteX36" fmla="*/ 691736 w 4781135"/>
              <a:gd name="connsiteY36" fmla="*/ 4950628 h 5143500"/>
              <a:gd name="connsiteX37" fmla="*/ 697552 w 4781135"/>
              <a:gd name="connsiteY37" fmla="*/ 4944812 h 5143500"/>
              <a:gd name="connsiteX38" fmla="*/ 697552 w 4781135"/>
              <a:gd name="connsiteY38" fmla="*/ 4847194 h 5143500"/>
              <a:gd name="connsiteX39" fmla="*/ 704522 w 4781135"/>
              <a:gd name="connsiteY39" fmla="*/ 4839636 h 5143500"/>
              <a:gd name="connsiteX40" fmla="*/ 726020 w 4781135"/>
              <a:gd name="connsiteY40" fmla="*/ 4837319 h 5143500"/>
              <a:gd name="connsiteX41" fmla="*/ 754202 w 4781135"/>
              <a:gd name="connsiteY41" fmla="*/ 4862009 h 5143500"/>
              <a:gd name="connsiteX42" fmla="*/ 754202 w 4781135"/>
              <a:gd name="connsiteY42" fmla="*/ 4944812 h 5143500"/>
              <a:gd name="connsiteX43" fmla="*/ 760018 w 4781135"/>
              <a:gd name="connsiteY43" fmla="*/ 4950628 h 5143500"/>
              <a:gd name="connsiteX44" fmla="*/ 786160 w 4781135"/>
              <a:gd name="connsiteY44" fmla="*/ 4950628 h 5143500"/>
              <a:gd name="connsiteX45" fmla="*/ 791976 w 4781135"/>
              <a:gd name="connsiteY45" fmla="*/ 4944812 h 5143500"/>
              <a:gd name="connsiteX46" fmla="*/ 791976 w 4781135"/>
              <a:gd name="connsiteY46" fmla="*/ 4857068 h 5143500"/>
              <a:gd name="connsiteX47" fmla="*/ 725443 w 4781135"/>
              <a:gd name="connsiteY47" fmla="*/ 4802455 h 5143500"/>
              <a:gd name="connsiteX48" fmla="*/ 559834 w 4781135"/>
              <a:gd name="connsiteY48" fmla="*/ 4802455 h 5143500"/>
              <a:gd name="connsiteX49" fmla="*/ 485166 w 4781135"/>
              <a:gd name="connsiteY49" fmla="*/ 4877990 h 5143500"/>
              <a:gd name="connsiteX50" fmla="*/ 559256 w 4781135"/>
              <a:gd name="connsiteY50" fmla="*/ 4953533 h 5143500"/>
              <a:gd name="connsiteX51" fmla="*/ 617068 w 4781135"/>
              <a:gd name="connsiteY51" fmla="*/ 4941908 h 5143500"/>
              <a:gd name="connsiteX52" fmla="*/ 624336 w 4781135"/>
              <a:gd name="connsiteY52" fmla="*/ 4930284 h 5143500"/>
              <a:gd name="connsiteX53" fmla="*/ 624336 w 4781135"/>
              <a:gd name="connsiteY53" fmla="*/ 4824821 h 5143500"/>
              <a:gd name="connsiteX54" fmla="*/ 617068 w 4781135"/>
              <a:gd name="connsiteY54" fmla="*/ 4813204 h 5143500"/>
              <a:gd name="connsiteX55" fmla="*/ 559834 w 4781135"/>
              <a:gd name="connsiteY55" fmla="*/ 4802455 h 5143500"/>
              <a:gd name="connsiteX56" fmla="*/ 398011 w 4781135"/>
              <a:gd name="connsiteY56" fmla="*/ 4801292 h 5143500"/>
              <a:gd name="connsiteX57" fmla="*/ 334092 w 4781135"/>
              <a:gd name="connsiteY57" fmla="*/ 4853587 h 5143500"/>
              <a:gd name="connsiteX58" fmla="*/ 427643 w 4781135"/>
              <a:gd name="connsiteY58" fmla="*/ 4934063 h 5143500"/>
              <a:gd name="connsiteX59" fmla="*/ 425903 w 4781135"/>
              <a:gd name="connsiteY59" fmla="*/ 4944812 h 5143500"/>
              <a:gd name="connsiteX60" fmla="*/ 425613 w 4781135"/>
              <a:gd name="connsiteY60" fmla="*/ 4946561 h 5143500"/>
              <a:gd name="connsiteX61" fmla="*/ 429969 w 4781135"/>
              <a:gd name="connsiteY61" fmla="*/ 4950628 h 5143500"/>
              <a:gd name="connsiteX62" fmla="*/ 456121 w 4781135"/>
              <a:gd name="connsiteY62" fmla="*/ 4950628 h 5143500"/>
              <a:gd name="connsiteX63" fmla="*/ 463668 w 4781135"/>
              <a:gd name="connsiteY63" fmla="*/ 4944812 h 5143500"/>
              <a:gd name="connsiteX64" fmla="*/ 465994 w 4781135"/>
              <a:gd name="connsiteY64" fmla="*/ 4928255 h 5143500"/>
              <a:gd name="connsiteX65" fmla="*/ 372445 w 4781135"/>
              <a:gd name="connsiteY65" fmla="*/ 4850972 h 5143500"/>
              <a:gd name="connsiteX66" fmla="*/ 396847 w 4781135"/>
              <a:gd name="connsiteY66" fmla="*/ 4836444 h 5143500"/>
              <a:gd name="connsiteX67" fmla="*/ 440718 w 4781135"/>
              <a:gd name="connsiteY67" fmla="*/ 4849520 h 5143500"/>
              <a:gd name="connsiteX68" fmla="*/ 445074 w 4781135"/>
              <a:gd name="connsiteY68" fmla="*/ 4850684 h 5143500"/>
              <a:gd name="connsiteX69" fmla="*/ 451467 w 4781135"/>
              <a:gd name="connsiteY69" fmla="*/ 4846616 h 5143500"/>
              <a:gd name="connsiteX70" fmla="*/ 460476 w 4781135"/>
              <a:gd name="connsiteY70" fmla="*/ 4827435 h 5143500"/>
              <a:gd name="connsiteX71" fmla="*/ 461639 w 4781135"/>
              <a:gd name="connsiteY71" fmla="*/ 4822502 h 5143500"/>
              <a:gd name="connsiteX72" fmla="*/ 458150 w 4781135"/>
              <a:gd name="connsiteY72" fmla="*/ 4816686 h 5143500"/>
              <a:gd name="connsiteX73" fmla="*/ 398011 w 4781135"/>
              <a:gd name="connsiteY73" fmla="*/ 4801292 h 5143500"/>
              <a:gd name="connsiteX74" fmla="*/ 1053743 w 4781135"/>
              <a:gd name="connsiteY74" fmla="*/ 4747249 h 5143500"/>
              <a:gd name="connsiteX75" fmla="*/ 994181 w 4781135"/>
              <a:gd name="connsiteY75" fmla="*/ 4808264 h 5143500"/>
              <a:gd name="connsiteX76" fmla="*/ 994181 w 4781135"/>
              <a:gd name="connsiteY76" fmla="*/ 4944812 h 5143500"/>
              <a:gd name="connsiteX77" fmla="*/ 999997 w 4781135"/>
              <a:gd name="connsiteY77" fmla="*/ 4950628 h 5143500"/>
              <a:gd name="connsiteX78" fmla="*/ 1025851 w 4781135"/>
              <a:gd name="connsiteY78" fmla="*/ 4950628 h 5143500"/>
              <a:gd name="connsiteX79" fmla="*/ 1031659 w 4781135"/>
              <a:gd name="connsiteY79" fmla="*/ 4944812 h 5143500"/>
              <a:gd name="connsiteX80" fmla="*/ 1031659 w 4781135"/>
              <a:gd name="connsiteY80" fmla="*/ 4837319 h 5143500"/>
              <a:gd name="connsiteX81" fmla="*/ 1068558 w 4781135"/>
              <a:gd name="connsiteY81" fmla="*/ 4837319 h 5143500"/>
              <a:gd name="connsiteX82" fmla="*/ 1074366 w 4781135"/>
              <a:gd name="connsiteY82" fmla="*/ 4831502 h 5143500"/>
              <a:gd name="connsiteX83" fmla="*/ 1074366 w 4781135"/>
              <a:gd name="connsiteY83" fmla="*/ 4811456 h 5143500"/>
              <a:gd name="connsiteX84" fmla="*/ 1068558 w 4781135"/>
              <a:gd name="connsiteY84" fmla="*/ 4805359 h 5143500"/>
              <a:gd name="connsiteX85" fmla="*/ 1031659 w 4781135"/>
              <a:gd name="connsiteY85" fmla="*/ 4805359 h 5143500"/>
              <a:gd name="connsiteX86" fmla="*/ 1031659 w 4781135"/>
              <a:gd name="connsiteY86" fmla="*/ 4802158 h 5143500"/>
              <a:gd name="connsiteX87" fmla="*/ 1054617 w 4781135"/>
              <a:gd name="connsiteY87" fmla="*/ 4778045 h 5143500"/>
              <a:gd name="connsiteX88" fmla="*/ 1068848 w 4781135"/>
              <a:gd name="connsiteY88" fmla="*/ 4779497 h 5143500"/>
              <a:gd name="connsiteX89" fmla="*/ 1074366 w 4781135"/>
              <a:gd name="connsiteY89" fmla="*/ 4773977 h 5143500"/>
              <a:gd name="connsiteX90" fmla="*/ 1077278 w 4781135"/>
              <a:gd name="connsiteY90" fmla="*/ 4758872 h 5143500"/>
              <a:gd name="connsiteX91" fmla="*/ 1077856 w 4781135"/>
              <a:gd name="connsiteY91" fmla="*/ 4755094 h 5143500"/>
              <a:gd name="connsiteX92" fmla="*/ 1072048 w 4781135"/>
              <a:gd name="connsiteY92" fmla="*/ 4749285 h 5143500"/>
              <a:gd name="connsiteX93" fmla="*/ 1053743 w 4781135"/>
              <a:gd name="connsiteY93" fmla="*/ 4747249 h 5143500"/>
              <a:gd name="connsiteX94" fmla="*/ 1115151 w 4781135"/>
              <a:gd name="connsiteY94" fmla="*/ 4747131 h 5143500"/>
              <a:gd name="connsiteX95" fmla="*/ 1095104 w 4781135"/>
              <a:gd name="connsiteY95" fmla="*/ 4767478 h 5143500"/>
              <a:gd name="connsiteX96" fmla="*/ 1116017 w 4781135"/>
              <a:gd name="connsiteY96" fmla="*/ 4787818 h 5143500"/>
              <a:gd name="connsiteX97" fmla="*/ 1136065 w 4781135"/>
              <a:gd name="connsiteY97" fmla="*/ 4767481 h 5143500"/>
              <a:gd name="connsiteX98" fmla="*/ 1115151 w 4781135"/>
              <a:gd name="connsiteY98" fmla="*/ 4747131 h 5143500"/>
              <a:gd name="connsiteX99" fmla="*/ 0 w 4781135"/>
              <a:gd name="connsiteY99" fmla="*/ 0 h 5143500"/>
              <a:gd name="connsiteX100" fmla="*/ 3673235 w 4781135"/>
              <a:gd name="connsiteY100" fmla="*/ 0 h 5143500"/>
              <a:gd name="connsiteX101" fmla="*/ 3843349 w 4781135"/>
              <a:gd name="connsiteY101" fmla="*/ 145970 h 5143500"/>
              <a:gd name="connsiteX102" fmla="*/ 4781135 w 4781135"/>
              <a:gd name="connsiteY102" fmla="*/ 2622891 h 5143500"/>
              <a:gd name="connsiteX103" fmla="*/ 3861453 w 4781135"/>
              <a:gd name="connsiteY103" fmla="*/ 5081299 h 5143500"/>
              <a:gd name="connsiteX104" fmla="*/ 3792118 w 4781135"/>
              <a:gd name="connsiteY104" fmla="*/ 5143500 h 5143500"/>
              <a:gd name="connsiteX105" fmla="*/ 0 w 4781135"/>
              <a:gd name="connsiteY10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781135"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5" y="4921039"/>
                  <a:pt x="364153" y="4913482"/>
                  <a:pt x="351363" y="4913481"/>
                </a:cubicBezTo>
                <a:close/>
                <a:moveTo>
                  <a:pt x="891920" y="4837319"/>
                </a:moveTo>
                <a:cubicBezTo>
                  <a:pt x="913418" y="4837319"/>
                  <a:pt x="927648" y="4851260"/>
                  <a:pt x="927648" y="4877990"/>
                </a:cubicBezTo>
                <a:cubicBezTo>
                  <a:pt x="927648" y="4904719"/>
                  <a:pt x="913418" y="4918669"/>
                  <a:pt x="893949" y="4918669"/>
                </a:cubicBezTo>
                <a:cubicBezTo>
                  <a:pt x="872451" y="4918669"/>
                  <a:pt x="858212" y="4904719"/>
                  <a:pt x="858212" y="4877990"/>
                </a:cubicBezTo>
                <a:cubicBezTo>
                  <a:pt x="858212" y="4851260"/>
                  <a:pt x="872451" y="4837319"/>
                  <a:pt x="891920" y="4837319"/>
                </a:cubicBezTo>
                <a:close/>
                <a:moveTo>
                  <a:pt x="559545" y="4837319"/>
                </a:moveTo>
                <a:cubicBezTo>
                  <a:pt x="567390" y="4837319"/>
                  <a:pt x="572909" y="4838184"/>
                  <a:pt x="579303" y="4839934"/>
                </a:cubicBezTo>
                <a:cubicBezTo>
                  <a:pt x="584244" y="4841386"/>
                  <a:pt x="586562" y="4843414"/>
                  <a:pt x="586562" y="4847771"/>
                </a:cubicBezTo>
                <a:lnTo>
                  <a:pt x="586562" y="4908209"/>
                </a:lnTo>
                <a:cubicBezTo>
                  <a:pt x="586562" y="4912564"/>
                  <a:pt x="584244" y="4914601"/>
                  <a:pt x="579303" y="4916053"/>
                </a:cubicBezTo>
                <a:cubicBezTo>
                  <a:pt x="572909" y="4917794"/>
                  <a:pt x="567390" y="4918669"/>
                  <a:pt x="559545" y="4918669"/>
                </a:cubicBezTo>
                <a:cubicBezTo>
                  <a:pt x="540950" y="4918669"/>
                  <a:pt x="523519" y="4907623"/>
                  <a:pt x="523519" y="4877990"/>
                </a:cubicBezTo>
                <a:cubicBezTo>
                  <a:pt x="523519" y="4848356"/>
                  <a:pt x="540950" y="4837319"/>
                  <a:pt x="559545" y="4837319"/>
                </a:cubicBezTo>
                <a:close/>
                <a:moveTo>
                  <a:pt x="1101680" y="4805359"/>
                </a:moveTo>
                <a:cubicBezTo>
                  <a:pt x="1098191" y="4805359"/>
                  <a:pt x="1095864" y="4807677"/>
                  <a:pt x="1095864" y="4811167"/>
                </a:cubicBezTo>
                <a:lnTo>
                  <a:pt x="1095864" y="4944812"/>
                </a:lnTo>
                <a:cubicBezTo>
                  <a:pt x="1095864" y="4948301"/>
                  <a:pt x="1098191" y="4950628"/>
                  <a:pt x="1101680" y="4950628"/>
                </a:cubicBezTo>
                <a:lnTo>
                  <a:pt x="1127823" y="4950628"/>
                </a:lnTo>
                <a:cubicBezTo>
                  <a:pt x="1131313" y="4950628"/>
                  <a:pt x="1133640" y="4948301"/>
                  <a:pt x="1133640" y="4944812"/>
                </a:cubicBezTo>
                <a:lnTo>
                  <a:pt x="1133640" y="4811167"/>
                </a:lnTo>
                <a:cubicBezTo>
                  <a:pt x="1133640" y="4807677"/>
                  <a:pt x="1131313" y="4805359"/>
                  <a:pt x="1127823" y="4805359"/>
                </a:cubicBezTo>
                <a:close/>
                <a:moveTo>
                  <a:pt x="891920" y="4802455"/>
                </a:moveTo>
                <a:cubicBezTo>
                  <a:pt x="848337" y="4802455"/>
                  <a:pt x="819859" y="4834118"/>
                  <a:pt x="819859" y="4877990"/>
                </a:cubicBezTo>
                <a:cubicBezTo>
                  <a:pt x="819859" y="4921862"/>
                  <a:pt x="848337" y="4953533"/>
                  <a:pt x="893949" y="4953533"/>
                </a:cubicBezTo>
                <a:cubicBezTo>
                  <a:pt x="937531" y="4953533"/>
                  <a:pt x="966000" y="4921862"/>
                  <a:pt x="966000" y="4877990"/>
                </a:cubicBezTo>
                <a:cubicBezTo>
                  <a:pt x="966000" y="4834118"/>
                  <a:pt x="937531" y="4802455"/>
                  <a:pt x="891920" y="4802455"/>
                </a:cubicBezTo>
                <a:close/>
                <a:moveTo>
                  <a:pt x="725443" y="4802455"/>
                </a:moveTo>
                <a:cubicBezTo>
                  <a:pt x="708301" y="4802455"/>
                  <a:pt x="688255" y="4805359"/>
                  <a:pt x="667045" y="4812907"/>
                </a:cubicBezTo>
                <a:cubicBezTo>
                  <a:pt x="662977" y="4814359"/>
                  <a:pt x="659777" y="4817849"/>
                  <a:pt x="659777" y="4824531"/>
                </a:cubicBezTo>
                <a:lnTo>
                  <a:pt x="659777" y="4944812"/>
                </a:lnTo>
                <a:cubicBezTo>
                  <a:pt x="659777" y="4948301"/>
                  <a:pt x="662103" y="4950628"/>
                  <a:pt x="665593" y="4950628"/>
                </a:cubicBezTo>
                <a:lnTo>
                  <a:pt x="691736" y="4950628"/>
                </a:lnTo>
                <a:cubicBezTo>
                  <a:pt x="695225" y="4950628"/>
                  <a:pt x="697552" y="4948301"/>
                  <a:pt x="697552" y="4944812"/>
                </a:cubicBezTo>
                <a:lnTo>
                  <a:pt x="697552" y="4847194"/>
                </a:lnTo>
                <a:cubicBezTo>
                  <a:pt x="697552" y="4842838"/>
                  <a:pt x="699870" y="4840800"/>
                  <a:pt x="704522" y="4839636"/>
                </a:cubicBezTo>
                <a:cubicBezTo>
                  <a:pt x="712079" y="4837896"/>
                  <a:pt x="717012" y="4837319"/>
                  <a:pt x="726020" y="4837319"/>
                </a:cubicBezTo>
                <a:cubicBezTo>
                  <a:pt x="741711" y="4837319"/>
                  <a:pt x="754202" y="4844578"/>
                  <a:pt x="754202" y="4862009"/>
                </a:cubicBezTo>
                <a:lnTo>
                  <a:pt x="754202" y="4944812"/>
                </a:lnTo>
                <a:cubicBezTo>
                  <a:pt x="754202" y="4948301"/>
                  <a:pt x="756528" y="4950628"/>
                  <a:pt x="760018" y="4950628"/>
                </a:cubicBezTo>
                <a:lnTo>
                  <a:pt x="786160" y="4950628"/>
                </a:lnTo>
                <a:cubicBezTo>
                  <a:pt x="789650" y="4950628"/>
                  <a:pt x="791976" y="4948301"/>
                  <a:pt x="791976" y="4944812"/>
                </a:cubicBezTo>
                <a:lnTo>
                  <a:pt x="791976" y="4857068"/>
                </a:lnTo>
                <a:cubicBezTo>
                  <a:pt x="791976" y="4821627"/>
                  <a:pt x="770181" y="4802455"/>
                  <a:pt x="725443" y="4802455"/>
                </a:cubicBezTo>
                <a:close/>
                <a:moveTo>
                  <a:pt x="559834" y="4802455"/>
                </a:moveTo>
                <a:cubicBezTo>
                  <a:pt x="515971" y="4802455"/>
                  <a:pt x="485166" y="4831799"/>
                  <a:pt x="485166" y="4877990"/>
                </a:cubicBezTo>
                <a:cubicBezTo>
                  <a:pt x="485166" y="4924766"/>
                  <a:pt x="511896" y="4953533"/>
                  <a:pt x="559256" y="4953533"/>
                </a:cubicBezTo>
                <a:cubicBezTo>
                  <a:pt x="578427" y="4953533"/>
                  <a:pt x="597022" y="4950331"/>
                  <a:pt x="617068" y="4941908"/>
                </a:cubicBezTo>
                <a:cubicBezTo>
                  <a:pt x="621722" y="4939879"/>
                  <a:pt x="624336" y="4936678"/>
                  <a:pt x="624336" y="4930284"/>
                </a:cubicBezTo>
                <a:lnTo>
                  <a:pt x="624336" y="4824821"/>
                </a:lnTo>
                <a:cubicBezTo>
                  <a:pt x="624336" y="4818138"/>
                  <a:pt x="621722" y="4814946"/>
                  <a:pt x="617068" y="4813204"/>
                </a:cubicBezTo>
                <a:cubicBezTo>
                  <a:pt x="597897" y="4805936"/>
                  <a:pt x="579879" y="4802455"/>
                  <a:pt x="559834" y="4802455"/>
                </a:cubicBezTo>
                <a:close/>
                <a:moveTo>
                  <a:pt x="398011" y="4801292"/>
                </a:moveTo>
                <a:cubicBezTo>
                  <a:pt x="359080" y="4801292"/>
                  <a:pt x="334092" y="4822205"/>
                  <a:pt x="334092" y="4853587"/>
                </a:cubicBezTo>
                <a:cubicBezTo>
                  <a:pt x="334092" y="4915179"/>
                  <a:pt x="427643" y="4891337"/>
                  <a:pt x="427643" y="4934063"/>
                </a:cubicBezTo>
                <a:cubicBezTo>
                  <a:pt x="427643" y="4938419"/>
                  <a:pt x="427065" y="4941033"/>
                  <a:pt x="425903" y="4944812"/>
                </a:cubicBezTo>
                <a:cubicBezTo>
                  <a:pt x="425613" y="4945398"/>
                  <a:pt x="425613" y="4945975"/>
                  <a:pt x="425613" y="4946561"/>
                </a:cubicBezTo>
                <a:cubicBezTo>
                  <a:pt x="425613" y="4948879"/>
                  <a:pt x="427065" y="4950628"/>
                  <a:pt x="429969" y="4950628"/>
                </a:cubicBezTo>
                <a:lnTo>
                  <a:pt x="456121" y="4950628"/>
                </a:lnTo>
                <a:cubicBezTo>
                  <a:pt x="460476" y="4950628"/>
                  <a:pt x="462216" y="4949176"/>
                  <a:pt x="463668" y="4944812"/>
                </a:cubicBezTo>
                <a:cubicBezTo>
                  <a:pt x="465418" y="4939879"/>
                  <a:pt x="465994" y="4933196"/>
                  <a:pt x="465994" y="4928255"/>
                </a:cubicBezTo>
                <a:cubicBezTo>
                  <a:pt x="465994" y="4862299"/>
                  <a:pt x="372445" y="4878177"/>
                  <a:pt x="372445" y="4850972"/>
                </a:cubicBezTo>
                <a:cubicBezTo>
                  <a:pt x="372445" y="4842074"/>
                  <a:pt x="381454" y="4836444"/>
                  <a:pt x="396847" y="4836444"/>
                </a:cubicBezTo>
                <a:cubicBezTo>
                  <a:pt x="411664" y="4836444"/>
                  <a:pt x="425903" y="4841386"/>
                  <a:pt x="440718" y="4849520"/>
                </a:cubicBezTo>
                <a:cubicBezTo>
                  <a:pt x="442170" y="4850386"/>
                  <a:pt x="443622" y="4850684"/>
                  <a:pt x="445074" y="4850684"/>
                </a:cubicBez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6" y="4747249"/>
                  <a:pt x="994181" y="4766420"/>
                  <a:pt x="994181" y="4808264"/>
                </a:cubicBezTo>
                <a:lnTo>
                  <a:pt x="994181" y="4944812"/>
                </a:lnTo>
                <a:cubicBezTo>
                  <a:pt x="994181" y="4948301"/>
                  <a:pt x="996508" y="4950628"/>
                  <a:pt x="999997" y="4950628"/>
                </a:cubicBezTo>
                <a:lnTo>
                  <a:pt x="1025851" y="4950628"/>
                </a:lnTo>
                <a:cubicBezTo>
                  <a:pt x="1029340" y="4950628"/>
                  <a:pt x="1031659" y="4948301"/>
                  <a:pt x="1031659" y="4944812"/>
                </a:cubicBezTo>
                <a:lnTo>
                  <a:pt x="1031659" y="4837319"/>
                </a:lnTo>
                <a:lnTo>
                  <a:pt x="1068558" y="4837319"/>
                </a:lnTo>
                <a:cubicBezTo>
                  <a:pt x="1072338" y="4837319"/>
                  <a:pt x="1074366" y="4834992"/>
                  <a:pt x="1074366" y="4831502"/>
                </a:cubicBezTo>
                <a:lnTo>
                  <a:pt x="1074366" y="4811456"/>
                </a:lnTo>
                <a:cubicBezTo>
                  <a:pt x="1074366" y="4807677"/>
                  <a:pt x="1072338" y="4805359"/>
                  <a:pt x="1068558" y="4805359"/>
                </a:cubicBezTo>
                <a:lnTo>
                  <a:pt x="1031659" y="4805359"/>
                </a:lnTo>
                <a:lnTo>
                  <a:pt x="1031659" y="4802158"/>
                </a:lnTo>
                <a:cubicBezTo>
                  <a:pt x="1031659" y="4786179"/>
                  <a:pt x="1038637" y="4778045"/>
                  <a:pt x="1054617" y="4778045"/>
                </a:cubicBezTo>
                <a:cubicBezTo>
                  <a:pt x="1060425" y="4778045"/>
                  <a:pt x="1066682" y="4779497"/>
                  <a:pt x="1068848" y="4779497"/>
                </a:cubicBezTo>
                <a:cubicBezTo>
                  <a:pt x="1072338" y="4779497"/>
                  <a:pt x="1073790" y="4777467"/>
                  <a:pt x="1074366" y="4773977"/>
                </a:cubicBezTo>
                <a:lnTo>
                  <a:pt x="1077278" y="4758872"/>
                </a:lnTo>
                <a:cubicBezTo>
                  <a:pt x="1077533" y="4757531"/>
                  <a:pt x="1077856" y="4756351"/>
                  <a:pt x="1077856" y="4755094"/>
                </a:cubicBezTo>
                <a:cubicBezTo>
                  <a:pt x="1077856" y="4751868"/>
                  <a:pt x="1076116" y="4750152"/>
                  <a:pt x="1072048" y="4749285"/>
                </a:cubicBez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2" y="4787817"/>
                  <a:pt x="1136070" y="4779974"/>
                  <a:pt x="1136065" y="4767481"/>
                </a:cubicBezTo>
                <a:cubicBezTo>
                  <a:pt x="1136070" y="4754690"/>
                  <a:pt x="1127932" y="4747137"/>
                  <a:pt x="1115151" y="4747131"/>
                </a:cubicBezTo>
                <a:close/>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noProof="0"/>
              <a:t>Click icon to add picture</a:t>
            </a:r>
          </a:p>
        </p:txBody>
      </p:sp>
      <p:grpSp>
        <p:nvGrpSpPr>
          <p:cNvPr id="20" name="Logo">
            <a:extLst>
              <a:ext uri="{FF2B5EF4-FFF2-40B4-BE49-F238E27FC236}">
                <a16:creationId xmlns:a16="http://schemas.microsoft.com/office/drawing/2014/main" id="{41A6B5B5-03B8-49D6-8E7D-7234849CFE6E}"/>
              </a:ext>
            </a:extLst>
          </p:cNvPr>
          <p:cNvGrpSpPr>
            <a:grpSpLocks noChangeAspect="1"/>
          </p:cNvGrpSpPr>
          <p:nvPr userDrawn="1"/>
        </p:nvGrpSpPr>
        <p:grpSpPr>
          <a:xfrm>
            <a:off x="331624" y="4747145"/>
            <a:ext cx="803890" cy="206313"/>
            <a:chOff x="4768103" y="-471733"/>
            <a:chExt cx="744723" cy="191124"/>
          </a:xfrm>
          <a:solidFill>
            <a:schemeClr val="bg1"/>
          </a:solidFill>
        </p:grpSpPr>
        <p:sp>
          <p:nvSpPr>
            <p:cNvPr id="21" name="Forme libre : forme 9">
              <a:extLst>
                <a:ext uri="{FF2B5EF4-FFF2-40B4-BE49-F238E27FC236}">
                  <a16:creationId xmlns:a16="http://schemas.microsoft.com/office/drawing/2014/main" id="{894C3BCE-0F75-41F2-8D95-D17AC0094E07}"/>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22" name="Forme libre : forme 10">
              <a:extLst>
                <a:ext uri="{FF2B5EF4-FFF2-40B4-BE49-F238E27FC236}">
                  <a16:creationId xmlns:a16="http://schemas.microsoft.com/office/drawing/2014/main" id="{3504E00F-BFEB-45F7-8ABF-8EDFD10A356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23" name="Forme libre : forme 11">
              <a:extLst>
                <a:ext uri="{FF2B5EF4-FFF2-40B4-BE49-F238E27FC236}">
                  <a16:creationId xmlns:a16="http://schemas.microsoft.com/office/drawing/2014/main" id="{62970186-18A1-474A-9D38-2066088D8A0F}"/>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4" name="Date Placeholder 1">
            <a:extLst>
              <a:ext uri="{FF2B5EF4-FFF2-40B4-BE49-F238E27FC236}">
                <a16:creationId xmlns:a16="http://schemas.microsoft.com/office/drawing/2014/main" id="{69AFEF24-0BEA-D02D-E4D2-4D8AFC110057}"/>
              </a:ext>
            </a:extLst>
          </p:cNvPr>
          <p:cNvSpPr>
            <a:spLocks noGrp="1"/>
          </p:cNvSpPr>
          <p:nvPr>
            <p:ph type="dt" sz="half" idx="27"/>
          </p:nvPr>
        </p:nvSpPr>
        <p:spPr>
          <a:xfrm>
            <a:off x="6123600" y="4827335"/>
            <a:ext cx="1626918" cy="166629"/>
          </a:xfrm>
        </p:spPr>
        <p:txBody>
          <a:bodyPr/>
          <a:lstStyle>
            <a:lvl1pPr algn="ctr">
              <a:defRPr>
                <a:solidFill>
                  <a:schemeClr val="bg1"/>
                </a:solidFill>
              </a:defRPr>
            </a:lvl1pPr>
          </a:lstStyle>
          <a:p>
            <a:fld id="{721FE872-7054-4639-AE4A-684E1A2B03D8}" type="datetime1">
              <a:rPr lang="en-US" smtClean="0"/>
              <a:t>3/26/2024</a:t>
            </a:fld>
            <a:endParaRPr lang="en-US"/>
          </a:p>
        </p:txBody>
      </p:sp>
      <p:sp>
        <p:nvSpPr>
          <p:cNvPr id="7" name="Footer Placeholder 6">
            <a:extLst>
              <a:ext uri="{FF2B5EF4-FFF2-40B4-BE49-F238E27FC236}">
                <a16:creationId xmlns:a16="http://schemas.microsoft.com/office/drawing/2014/main" id="{F3159F82-FEBF-CB33-CF42-9624663A4D3E}"/>
              </a:ext>
            </a:extLst>
          </p:cNvPr>
          <p:cNvSpPr>
            <a:spLocks noGrp="1"/>
          </p:cNvSpPr>
          <p:nvPr>
            <p:ph type="ftr" sz="quarter" idx="11"/>
          </p:nvPr>
        </p:nvSpPr>
        <p:spPr>
          <a:xfrm>
            <a:off x="1671799" y="5400000"/>
            <a:ext cx="4480560" cy="166630"/>
          </a:xfrm>
        </p:spPr>
        <p:txBody>
          <a:bodyPr/>
          <a:lstStyle/>
          <a:p>
            <a:endParaRPr lang="en-US" dirty="0"/>
          </a:p>
        </p:txBody>
      </p:sp>
      <p:sp>
        <p:nvSpPr>
          <p:cNvPr id="8" name="Slide Number Placeholder 7">
            <a:extLst>
              <a:ext uri="{FF2B5EF4-FFF2-40B4-BE49-F238E27FC236}">
                <a16:creationId xmlns:a16="http://schemas.microsoft.com/office/drawing/2014/main" id="{61B99759-A147-3B99-D3B6-8D5E8AE7B6AD}"/>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cxnSp>
        <p:nvCxnSpPr>
          <p:cNvPr id="2" name="Straight Arrow Connector 1">
            <a:extLst>
              <a:ext uri="{FF2B5EF4-FFF2-40B4-BE49-F238E27FC236}">
                <a16:creationId xmlns:a16="http://schemas.microsoft.com/office/drawing/2014/main" id="{2389754A-175B-F9CE-4CF6-4CF342BEE761}"/>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725E406-961F-80EA-68CE-96479EFA28DC}"/>
              </a:ext>
            </a:extLst>
          </p:cNvPr>
          <p:cNvPicPr>
            <a:picLocks noChangeAspect="1"/>
          </p:cNvPicPr>
          <p:nvPr userDrawn="1"/>
        </p:nvPicPr>
        <p:blipFill>
          <a:blip r:embed="rId2"/>
          <a:stretch>
            <a:fillRect/>
          </a:stretch>
        </p:blipFill>
        <p:spPr>
          <a:xfrm>
            <a:off x="-2169241" y="2507594"/>
            <a:ext cx="307086" cy="622046"/>
          </a:xfrm>
          <a:prstGeom prst="rect">
            <a:avLst/>
          </a:prstGeom>
        </p:spPr>
      </p:pic>
      <p:sp>
        <p:nvSpPr>
          <p:cNvPr id="3" name="TextBox 2">
            <a:extLst>
              <a:ext uri="{FF2B5EF4-FFF2-40B4-BE49-F238E27FC236}">
                <a16:creationId xmlns:a16="http://schemas.microsoft.com/office/drawing/2014/main" id="{818D23CA-59B5-E03B-B414-042BC5991873}"/>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spTree>
    <p:extLst>
      <p:ext uri="{BB962C8B-B14F-4D97-AF65-F5344CB8AC3E}">
        <p14:creationId xmlns:p14="http://schemas.microsoft.com/office/powerpoint/2010/main" val="2771227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next to Image">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D7BE9D92-8630-F8EE-F0F9-5B5BD22FE073}"/>
              </a:ext>
            </a:extLst>
          </p:cNvPr>
          <p:cNvSpPr>
            <a:spLocks noGrp="1"/>
          </p:cNvSpPr>
          <p:nvPr>
            <p:ph type="title"/>
          </p:nvPr>
        </p:nvSpPr>
        <p:spPr>
          <a:xfrm>
            <a:off x="5404951" y="1917962"/>
            <a:ext cx="3077548" cy="720000"/>
          </a:xfrm>
        </p:spPr>
        <p:txBody>
          <a:bodyPr vert="horz" lIns="0" tIns="0" rIns="0" bIns="0" rtlCol="0" anchor="b">
            <a:noAutofit/>
          </a:bodyPr>
          <a:lstStyle>
            <a:lvl1pPr>
              <a:defRPr lang="en-GB">
                <a:solidFill>
                  <a:schemeClr val="tx1"/>
                </a:solidFill>
              </a:defRPr>
            </a:lvl1pPr>
          </a:lstStyle>
          <a:p>
            <a:pPr marL="0" lvl="0" indent="0" algn="ctr">
              <a:lnSpc>
                <a:spcPct val="96000"/>
              </a:lnSpc>
              <a:spcBef>
                <a:spcPts val="0"/>
              </a:spcBef>
              <a:spcAft>
                <a:spcPts val="1000"/>
              </a:spcAft>
              <a:buFont typeface="Arial" panose="020B0604020202020204" pitchFamily="34" charset="0"/>
            </a:pPr>
            <a:r>
              <a:rPr lang="en-US"/>
              <a:t>Click to edit Master title style</a:t>
            </a:r>
            <a:endParaRPr lang="en-GB" dirty="0"/>
          </a:p>
        </p:txBody>
      </p:sp>
      <p:sp>
        <p:nvSpPr>
          <p:cNvPr id="25" name="Text placeholder 2">
            <a:extLst>
              <a:ext uri="{FF2B5EF4-FFF2-40B4-BE49-F238E27FC236}">
                <a16:creationId xmlns:a16="http://schemas.microsoft.com/office/drawing/2014/main" id="{EF5BFE2C-3893-4574-8E43-0A0678870930}"/>
              </a:ext>
            </a:extLst>
          </p:cNvPr>
          <p:cNvSpPr>
            <a:spLocks noGrp="1"/>
          </p:cNvSpPr>
          <p:nvPr>
            <p:ph type="body" sz="quarter" idx="27"/>
          </p:nvPr>
        </p:nvSpPr>
        <p:spPr>
          <a:xfrm>
            <a:off x="5404951" y="2617811"/>
            <a:ext cx="3077548" cy="403469"/>
          </a:xfrm>
        </p:spPr>
        <p:txBody>
          <a:bodyPr anchor="t">
            <a:noAutofit/>
          </a:bodyPr>
          <a:lstStyle>
            <a:lvl1pPr algn="ctr">
              <a:lnSpc>
                <a:spcPct val="96000"/>
              </a:lnSpc>
              <a:spcAft>
                <a:spcPts val="1000"/>
              </a:spcAft>
              <a:defRPr lang="en-US" sz="25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5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6" name="Text placeholder 3">
            <a:extLst>
              <a:ext uri="{FF2B5EF4-FFF2-40B4-BE49-F238E27FC236}">
                <a16:creationId xmlns:a16="http://schemas.microsoft.com/office/drawing/2014/main" id="{E331AD24-1AAB-440A-917D-3BB2B9658DC1}"/>
              </a:ext>
            </a:extLst>
          </p:cNvPr>
          <p:cNvSpPr>
            <a:spLocks noGrp="1"/>
          </p:cNvSpPr>
          <p:nvPr>
            <p:ph type="body" sz="quarter" idx="23"/>
          </p:nvPr>
        </p:nvSpPr>
        <p:spPr>
          <a:xfrm>
            <a:off x="5404951" y="3085124"/>
            <a:ext cx="3077548" cy="248433"/>
          </a:xfrm>
        </p:spPr>
        <p:txBody>
          <a:bodyPr anchor="t">
            <a:noAutofit/>
          </a:bodyPr>
          <a:lstStyle>
            <a:lvl1pPr algn="ctr">
              <a:lnSpc>
                <a:spcPct val="96000"/>
              </a:lnSpc>
              <a:spcAft>
                <a:spcPts val="1000"/>
              </a:spcAft>
              <a:defRPr lang="en-US" sz="1400" b="0" i="0" kern="1200" dirty="0">
                <a:solidFill>
                  <a:schemeClr val="tx1"/>
                </a:solidFill>
                <a:latin typeface="+mj-lt"/>
                <a:ea typeface="Verdana" panose="020B0604030504040204" pitchFamily="34" charset="0"/>
                <a:cs typeface="Verdana" panose="020B0604030504040204" pitchFamily="34" charset="0"/>
              </a:defRPr>
            </a:lvl1pPr>
            <a:lvl2pPr marL="278550" indent="0" algn="l">
              <a:lnSpc>
                <a:spcPct val="100000"/>
              </a:lnSpc>
              <a:buFont typeface="Arial" panose="020B0604020202020204" pitchFamily="34" charset="0"/>
              <a:buNone/>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0" name="Picture Placeholder 1">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4572000" cy="51435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en-US"/>
              <a:t>Click icon to add picture</a:t>
            </a:r>
            <a:endParaRPr lang="fr-FR"/>
          </a:p>
        </p:txBody>
      </p:sp>
      <p:sp>
        <p:nvSpPr>
          <p:cNvPr id="17" name="Espace réservé du graphique SmartArt 11">
            <a:extLst>
              <a:ext uri="{FF2B5EF4-FFF2-40B4-BE49-F238E27FC236}">
                <a16:creationId xmlns:a16="http://schemas.microsoft.com/office/drawing/2014/main" id="{16B17374-481A-4CE6-8974-CA84865A03CA}"/>
              </a:ext>
              <a:ext uri="{C183D7F6-B498-43B3-948B-1728B52AA6E4}">
                <adec:decorative xmlns:adec="http://schemas.microsoft.com/office/drawing/2017/decorative" val="1"/>
              </a:ext>
            </a:extLst>
          </p:cNvPr>
          <p:cNvSpPr>
            <a:spLocks noGrp="1" noChangeAspect="1"/>
          </p:cNvSpPr>
          <p:nvPr>
            <p:ph type="dgm" sz="quarter" idx="19"/>
          </p:nvPr>
        </p:nvSpPr>
        <p:spPr>
          <a:xfrm>
            <a:off x="6912231" y="3645065"/>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12" name="Espace réservé du graphique SmartArt 11">
            <a:extLst>
              <a:ext uri="{FF2B5EF4-FFF2-40B4-BE49-F238E27FC236}">
                <a16:creationId xmlns:a16="http://schemas.microsoft.com/office/drawing/2014/main" id="{0F580B26-21D6-4630-AE3D-FB359C1C883E}"/>
              </a:ext>
              <a:ext uri="{C183D7F6-B498-43B3-948B-1728B52AA6E4}">
                <adec:decorative xmlns:adec="http://schemas.microsoft.com/office/drawing/2017/decorative" val="1"/>
              </a:ext>
            </a:extLst>
          </p:cNvPr>
          <p:cNvSpPr>
            <a:spLocks noGrp="1" noChangeAspect="1"/>
          </p:cNvSpPr>
          <p:nvPr>
            <p:ph type="dgm" sz="quarter" idx="14"/>
          </p:nvPr>
        </p:nvSpPr>
        <p:spPr>
          <a:xfrm>
            <a:off x="6912231" y="1426436"/>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3" name="Date Placeholder 1">
            <a:extLst>
              <a:ext uri="{FF2B5EF4-FFF2-40B4-BE49-F238E27FC236}">
                <a16:creationId xmlns:a16="http://schemas.microsoft.com/office/drawing/2014/main" id="{EB4110FB-0C00-9F41-F9F7-EB50B29B5B56}"/>
              </a:ext>
            </a:extLst>
          </p:cNvPr>
          <p:cNvSpPr>
            <a:spLocks noGrp="1"/>
          </p:cNvSpPr>
          <p:nvPr>
            <p:ph type="dt" sz="half" idx="28"/>
          </p:nvPr>
        </p:nvSpPr>
        <p:spPr>
          <a:xfrm>
            <a:off x="6123600" y="4827335"/>
            <a:ext cx="1626918" cy="166629"/>
          </a:xfrm>
        </p:spPr>
        <p:txBody>
          <a:bodyPr/>
          <a:lstStyle>
            <a:lvl1pPr algn="ctr">
              <a:defRPr/>
            </a:lvl1pPr>
          </a:lstStyle>
          <a:p>
            <a:fld id="{F45AB959-482D-4D62-BAFA-6647233ABD47}" type="datetime1">
              <a:rPr lang="en-US" smtClean="0"/>
              <a:t>3/26/2024</a:t>
            </a:fld>
            <a:endParaRPr lang="en-US"/>
          </a:p>
        </p:txBody>
      </p:sp>
      <p:sp>
        <p:nvSpPr>
          <p:cNvPr id="7" name="Footer Placeholder 6">
            <a:extLst>
              <a:ext uri="{FF2B5EF4-FFF2-40B4-BE49-F238E27FC236}">
                <a16:creationId xmlns:a16="http://schemas.microsoft.com/office/drawing/2014/main" id="{904807CD-9AA5-250B-FE18-BEBF7AEF37E0}"/>
              </a:ext>
            </a:extLst>
          </p:cNvPr>
          <p:cNvSpPr>
            <a:spLocks noGrp="1"/>
          </p:cNvSpPr>
          <p:nvPr>
            <p:ph type="ftr" sz="quarter" idx="11"/>
          </p:nvPr>
        </p:nvSpPr>
        <p:spPr>
          <a:xfrm>
            <a:off x="1671799" y="5400000"/>
            <a:ext cx="4480560" cy="166630"/>
          </a:xfrm>
        </p:spPr>
        <p:txBody>
          <a:bodyPr/>
          <a:lstStyle/>
          <a:p>
            <a:endParaRPr lang="en-US" dirty="0"/>
          </a:p>
        </p:txBody>
      </p:sp>
      <p:sp>
        <p:nvSpPr>
          <p:cNvPr id="8" name="Slide Number Placeholder 7">
            <a:extLst>
              <a:ext uri="{FF2B5EF4-FFF2-40B4-BE49-F238E27FC236}">
                <a16:creationId xmlns:a16="http://schemas.microsoft.com/office/drawing/2014/main" id="{6DF9377A-1BA8-7535-B89E-935E7B0053EC}"/>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cxnSp>
        <p:nvCxnSpPr>
          <p:cNvPr id="2" name="Straight Arrow Connector 1">
            <a:extLst>
              <a:ext uri="{FF2B5EF4-FFF2-40B4-BE49-F238E27FC236}">
                <a16:creationId xmlns:a16="http://schemas.microsoft.com/office/drawing/2014/main" id="{FC9788C5-8153-9ED6-4364-D840EC9DF5F8}"/>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3C66E39-4298-5EBC-A059-10DC55375784}"/>
              </a:ext>
            </a:extLst>
          </p:cNvPr>
          <p:cNvPicPr>
            <a:picLocks noChangeAspect="1"/>
          </p:cNvPicPr>
          <p:nvPr userDrawn="1"/>
        </p:nvPicPr>
        <p:blipFill>
          <a:blip r:embed="rId2"/>
          <a:stretch>
            <a:fillRect/>
          </a:stretch>
        </p:blipFill>
        <p:spPr>
          <a:xfrm>
            <a:off x="-2169241" y="2507594"/>
            <a:ext cx="307086" cy="622046"/>
          </a:xfrm>
          <a:prstGeom prst="rect">
            <a:avLst/>
          </a:prstGeom>
        </p:spPr>
      </p:pic>
      <p:sp>
        <p:nvSpPr>
          <p:cNvPr id="4" name="TextBox 3">
            <a:extLst>
              <a:ext uri="{FF2B5EF4-FFF2-40B4-BE49-F238E27FC236}">
                <a16:creationId xmlns:a16="http://schemas.microsoft.com/office/drawing/2014/main" id="{31F1F229-D3A6-1B2C-E1A2-3AE65085B42C}"/>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spTree>
    <p:extLst>
      <p:ext uri="{BB962C8B-B14F-4D97-AF65-F5344CB8AC3E}">
        <p14:creationId xmlns:p14="http://schemas.microsoft.com/office/powerpoint/2010/main" val="262880896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20CC99-2862-47B8-AA12-B455F7B72E17}"/>
              </a:ext>
            </a:extLst>
          </p:cNvPr>
          <p:cNvSpPr>
            <a:spLocks noGrp="1"/>
          </p:cNvSpPr>
          <p:nvPr>
            <p:ph type="title"/>
          </p:nvPr>
        </p:nvSpPr>
        <p:spPr/>
        <p:txBody>
          <a:bodyPr/>
          <a:lstStyle/>
          <a:p>
            <a:r>
              <a:rPr lang="en-US"/>
              <a:t>Click to edit Master title style</a:t>
            </a:r>
            <a:endParaRPr lang="en-US" dirty="0"/>
          </a:p>
        </p:txBody>
      </p:sp>
      <p:sp>
        <p:nvSpPr>
          <p:cNvPr id="40" name="Subtitle 1">
            <a:extLst>
              <a:ext uri="{FF2B5EF4-FFF2-40B4-BE49-F238E27FC236}">
                <a16:creationId xmlns:a16="http://schemas.microsoft.com/office/drawing/2014/main" id="{B2003F5C-CB72-4CF3-92F6-48DF799244F6}"/>
              </a:ext>
            </a:extLst>
          </p:cNvPr>
          <p:cNvSpPr>
            <a:spLocks noGrp="1"/>
          </p:cNvSpPr>
          <p:nvPr>
            <p:ph type="body" sz="quarter" idx="2" hasCustomPrompt="1"/>
          </p:nvPr>
        </p:nvSpPr>
        <p:spPr>
          <a:xfrm>
            <a:off x="333730" y="1071318"/>
            <a:ext cx="8478000"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dirty="0"/>
              <a:t>Cliquez pour modifier les styles du texte du masque</a:t>
            </a:r>
          </a:p>
        </p:txBody>
      </p:sp>
      <p:sp>
        <p:nvSpPr>
          <p:cNvPr id="3" name="Text Placeholder 1">
            <a:extLst>
              <a:ext uri="{FF2B5EF4-FFF2-40B4-BE49-F238E27FC236}">
                <a16:creationId xmlns:a16="http://schemas.microsoft.com/office/drawing/2014/main" id="{D0E56171-4788-4B4A-B8DB-98CB348C66F3}"/>
              </a:ext>
            </a:extLst>
          </p:cNvPr>
          <p:cNvSpPr>
            <a:spLocks noGrp="1"/>
          </p:cNvSpPr>
          <p:nvPr>
            <p:ph type="body" sz="quarter" idx="3"/>
          </p:nvPr>
        </p:nvSpPr>
        <p:spPr>
          <a:xfrm>
            <a:off x="331525" y="1340692"/>
            <a:ext cx="8478000" cy="3209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6CE4111-FD6C-60E8-ED51-6C73EB95F839}"/>
              </a:ext>
            </a:extLst>
          </p:cNvPr>
          <p:cNvSpPr>
            <a:spLocks noGrp="1"/>
          </p:cNvSpPr>
          <p:nvPr>
            <p:ph type="dt" sz="half" idx="23"/>
          </p:nvPr>
        </p:nvSpPr>
        <p:spPr/>
        <p:txBody>
          <a:bodyPr/>
          <a:lstStyle/>
          <a:p>
            <a:fld id="{FDDBAE37-890C-4410-AFF0-023E4CB0E6FC}" type="datetime1">
              <a:rPr lang="en-US" smtClean="0"/>
              <a:t>3/26/2024</a:t>
            </a:fld>
            <a:endParaRPr lang="en-US"/>
          </a:p>
        </p:txBody>
      </p:sp>
      <p:sp>
        <p:nvSpPr>
          <p:cNvPr id="6" name="Footer Placeholder 1">
            <a:extLst>
              <a:ext uri="{FF2B5EF4-FFF2-40B4-BE49-F238E27FC236}">
                <a16:creationId xmlns:a16="http://schemas.microsoft.com/office/drawing/2014/main" id="{19CB1D4E-EF9E-D9A4-7C5C-51E33DAC1C43}"/>
              </a:ext>
            </a:extLst>
          </p:cNvPr>
          <p:cNvSpPr>
            <a:spLocks noGrp="1"/>
          </p:cNvSpPr>
          <p:nvPr>
            <p:ph type="ftr" sz="quarter" idx="24"/>
          </p:nvPr>
        </p:nvSpPr>
        <p:spPr/>
        <p:txBody>
          <a:bodyPr/>
          <a:lstStyle/>
          <a:p>
            <a:endParaRPr lang="en-US"/>
          </a:p>
        </p:txBody>
      </p:sp>
      <p:sp>
        <p:nvSpPr>
          <p:cNvPr id="8" name="Slide Number Placeholder 1">
            <a:extLst>
              <a:ext uri="{FF2B5EF4-FFF2-40B4-BE49-F238E27FC236}">
                <a16:creationId xmlns:a16="http://schemas.microsoft.com/office/drawing/2014/main" id="{DA642AD8-B0E2-D9ED-F188-1C9CEC86A5E3}"/>
              </a:ext>
            </a:extLst>
          </p:cNvPr>
          <p:cNvSpPr>
            <a:spLocks noGrp="1"/>
          </p:cNvSpPr>
          <p:nvPr>
            <p:ph type="sldNum" sz="quarter" idx="25"/>
          </p:nvPr>
        </p:nvSpPr>
        <p:spPr/>
        <p:txBody>
          <a:bodyPr/>
          <a:lstStyle/>
          <a:p>
            <a:fld id="{6B54B0F7-55DD-40D6-B7F4-70B586885C0B}" type="slidenum">
              <a:rPr lang="en-US" smtClean="0"/>
              <a:pPr/>
              <a:t>‹#›</a:t>
            </a:fld>
            <a:endParaRPr lang="en-US"/>
          </a:p>
        </p:txBody>
      </p:sp>
      <p:grpSp>
        <p:nvGrpSpPr>
          <p:cNvPr id="18" name="Instructions">
            <a:extLst>
              <a:ext uri="{FF2B5EF4-FFF2-40B4-BE49-F238E27FC236}">
                <a16:creationId xmlns:a16="http://schemas.microsoft.com/office/drawing/2014/main" id="{F591A23F-73CE-50D1-3FC4-886BBE3B48BB}"/>
              </a:ext>
            </a:extLst>
          </p:cNvPr>
          <p:cNvGrpSpPr/>
          <p:nvPr userDrawn="1"/>
        </p:nvGrpSpPr>
        <p:grpSpPr>
          <a:xfrm>
            <a:off x="121920" y="5181600"/>
            <a:ext cx="5577840" cy="2365620"/>
            <a:chOff x="121920" y="5181600"/>
            <a:chExt cx="5577840" cy="2365620"/>
          </a:xfrm>
        </p:grpSpPr>
        <p:cxnSp>
          <p:nvCxnSpPr>
            <p:cNvPr id="9" name="Straight Arrow Connector 8">
              <a:extLst>
                <a:ext uri="{FF2B5EF4-FFF2-40B4-BE49-F238E27FC236}">
                  <a16:creationId xmlns:a16="http://schemas.microsoft.com/office/drawing/2014/main" id="{B93C29EC-5464-0834-D51C-A9AB8A6629A3}"/>
                </a:ext>
                <a:ext uri="{C183D7F6-B498-43B3-948B-1728B52AA6E4}">
                  <adec:decorative xmlns:adec="http://schemas.microsoft.com/office/drawing/2017/decorative" val="1"/>
                </a:ext>
              </a:extLst>
            </p:cNvPr>
            <p:cNvCxnSpPr/>
            <p:nvPr userDrawn="1"/>
          </p:nvCxnSpPr>
          <p:spPr>
            <a:xfrm flipV="1">
              <a:off x="719987" y="5181600"/>
              <a:ext cx="0" cy="30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B5A1BAF-ECC3-7733-68D4-3A81A983872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28654" y="6291006"/>
              <a:ext cx="2682186" cy="1256214"/>
            </a:xfrm>
            <a:prstGeom prst="rect">
              <a:avLst/>
            </a:prstGeom>
          </p:spPr>
        </p:pic>
        <p:sp>
          <p:nvSpPr>
            <p:cNvPr id="5" name="TextBox 4">
              <a:extLst>
                <a:ext uri="{FF2B5EF4-FFF2-40B4-BE49-F238E27FC236}">
                  <a16:creationId xmlns:a16="http://schemas.microsoft.com/office/drawing/2014/main" id="{C4C67134-0EE3-78D7-1AAC-1E140F4A49E6}"/>
                </a:ext>
                <a:ext uri="{C183D7F6-B498-43B3-948B-1728B52AA6E4}">
                  <adec:decorative xmlns:adec="http://schemas.microsoft.com/office/drawing/2017/decorative" val="0"/>
                </a:ext>
              </a:extLst>
            </p:cNvPr>
            <p:cNvSpPr txBox="1"/>
            <p:nvPr userDrawn="1"/>
          </p:nvSpPr>
          <p:spPr>
            <a:xfrm>
              <a:off x="121920" y="5617030"/>
              <a:ext cx="5577840" cy="600164"/>
            </a:xfrm>
            <a:prstGeom prst="rect">
              <a:avLst/>
            </a:prstGeom>
            <a:solidFill>
              <a:srgbClr val="F4F2F6"/>
            </a:solidFill>
          </p:spPr>
          <p:txBody>
            <a:bodyPr wrap="square" rtlCol="0">
              <a:spAutoFit/>
            </a:bodyPr>
            <a:lstStyle/>
            <a:p>
              <a:r>
                <a:rPr lang="en-US" sz="1100" b="1" dirty="0"/>
                <a:t>Maintain the logo protection area:</a:t>
              </a:r>
            </a:p>
            <a:p>
              <a:r>
                <a:rPr lang="en-US" sz="1100" dirty="0"/>
                <a:t>Please do not allow your content to be too close of over the Sanofi logo. There should always be enough free space around the logo.</a:t>
              </a:r>
            </a:p>
          </p:txBody>
        </p:sp>
      </p:grpSp>
      <p:grpSp>
        <p:nvGrpSpPr>
          <p:cNvPr id="17" name="Instructions">
            <a:extLst>
              <a:ext uri="{FF2B5EF4-FFF2-40B4-BE49-F238E27FC236}">
                <a16:creationId xmlns:a16="http://schemas.microsoft.com/office/drawing/2014/main" id="{88B8251A-0BE9-BDC4-0CC6-5217ABB01BD0}"/>
              </a:ext>
            </a:extLst>
          </p:cNvPr>
          <p:cNvGrpSpPr/>
          <p:nvPr userDrawn="1"/>
        </p:nvGrpSpPr>
        <p:grpSpPr>
          <a:xfrm>
            <a:off x="5819567" y="5236845"/>
            <a:ext cx="3324431" cy="2122672"/>
            <a:chOff x="5819567" y="5236845"/>
            <a:chExt cx="3324431" cy="2122672"/>
          </a:xfrm>
        </p:grpSpPr>
        <p:cxnSp>
          <p:nvCxnSpPr>
            <p:cNvPr id="13" name="Straight Arrow Connector 12">
              <a:extLst>
                <a:ext uri="{FF2B5EF4-FFF2-40B4-BE49-F238E27FC236}">
                  <a16:creationId xmlns:a16="http://schemas.microsoft.com/office/drawing/2014/main" id="{E25010A6-951F-D1C6-46D1-4DDD402C175A}"/>
                </a:ext>
                <a:ext uri="{C183D7F6-B498-43B3-948B-1728B52AA6E4}">
                  <adec:decorative xmlns:adec="http://schemas.microsoft.com/office/drawing/2017/decorative" val="1"/>
                </a:ext>
              </a:extLst>
            </p:cNvPr>
            <p:cNvCxnSpPr>
              <a:cxnSpLocks/>
            </p:cNvCxnSpPr>
            <p:nvPr userDrawn="1"/>
          </p:nvCxnSpPr>
          <p:spPr>
            <a:xfrm flipV="1">
              <a:off x="6963618" y="5236845"/>
              <a:ext cx="0" cy="32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337C89-F73C-91C5-3362-802FEEB8AB83}"/>
                </a:ext>
              </a:extLst>
            </p:cNvPr>
            <p:cNvSpPr txBox="1"/>
            <p:nvPr userDrawn="1"/>
          </p:nvSpPr>
          <p:spPr>
            <a:xfrm>
              <a:off x="5819567" y="5618210"/>
              <a:ext cx="3324431" cy="938719"/>
            </a:xfrm>
            <a:prstGeom prst="rect">
              <a:avLst/>
            </a:prstGeom>
            <a:solidFill>
              <a:srgbClr val="F4F2F6"/>
            </a:solidFill>
          </p:spPr>
          <p:txBody>
            <a:bodyPr wrap="square" rtlCol="0">
              <a:spAutoFit/>
            </a:bodyPr>
            <a:lstStyle/>
            <a:p>
              <a:r>
                <a:rPr lang="en-US" sz="1100" b="1" dirty="0"/>
                <a:t>How to change date format:</a:t>
              </a:r>
            </a:p>
            <a:p>
              <a:pPr marL="285750" indent="-285750">
                <a:buFontTx/>
                <a:buChar char="-"/>
              </a:pPr>
              <a:r>
                <a:rPr lang="en-US" sz="1100" dirty="0"/>
                <a:t>Go to the “Insert” tab in the top ribbon</a:t>
              </a:r>
            </a:p>
            <a:p>
              <a:pPr marL="285750" indent="-285750">
                <a:buFontTx/>
                <a:buChar char="-"/>
              </a:pPr>
              <a:r>
                <a:rPr lang="en-US" sz="1100" dirty="0"/>
                <a:t>Click on “Header &amp; Footer”</a:t>
              </a:r>
            </a:p>
            <a:p>
              <a:pPr marL="285750" indent="-285750">
                <a:buFontTx/>
                <a:buChar char="-"/>
              </a:pPr>
              <a:r>
                <a:rPr lang="en-US" sz="1100" dirty="0"/>
                <a:t>Choose the desired date format from </a:t>
              </a:r>
            </a:p>
            <a:p>
              <a:pPr marL="285750" indent="-285750">
                <a:buFontTx/>
                <a:buChar char="-"/>
              </a:pPr>
              <a:r>
                <a:rPr lang="en-US" sz="1100" dirty="0"/>
                <a:t>the dropdown and save your changes</a:t>
              </a:r>
            </a:p>
          </p:txBody>
        </p:sp>
        <p:pic>
          <p:nvPicPr>
            <p:cNvPr id="16" name="Picture 15" descr="A picture containing text, design&#10;&#10;Description automatically generated">
              <a:extLst>
                <a:ext uri="{FF2B5EF4-FFF2-40B4-BE49-F238E27FC236}">
                  <a16:creationId xmlns:a16="http://schemas.microsoft.com/office/drawing/2014/main" id="{2FA72BFB-1765-8281-6423-3EB1C716CE4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19567" y="6626290"/>
              <a:ext cx="522697" cy="733227"/>
            </a:xfrm>
            <a:prstGeom prst="rect">
              <a:avLst/>
            </a:prstGeom>
          </p:spPr>
        </p:pic>
      </p:grpSp>
      <p:grpSp>
        <p:nvGrpSpPr>
          <p:cNvPr id="20" name="Instructions">
            <a:extLst>
              <a:ext uri="{FF2B5EF4-FFF2-40B4-BE49-F238E27FC236}">
                <a16:creationId xmlns:a16="http://schemas.microsoft.com/office/drawing/2014/main" id="{58A5ED7B-94CA-45F0-B6F6-9DDF19D9B0C0}"/>
              </a:ext>
            </a:extLst>
          </p:cNvPr>
          <p:cNvGrpSpPr/>
          <p:nvPr userDrawn="1"/>
        </p:nvGrpSpPr>
        <p:grpSpPr>
          <a:xfrm>
            <a:off x="-2406215" y="1340692"/>
            <a:ext cx="2379442" cy="2292935"/>
            <a:chOff x="-2406215" y="1340692"/>
            <a:chExt cx="2379442" cy="2292935"/>
          </a:xfrm>
        </p:grpSpPr>
        <p:sp>
          <p:nvSpPr>
            <p:cNvPr id="12" name="TextBox 11">
              <a:extLst>
                <a:ext uri="{FF2B5EF4-FFF2-40B4-BE49-F238E27FC236}">
                  <a16:creationId xmlns:a16="http://schemas.microsoft.com/office/drawing/2014/main" id="{5E428517-71C2-A7B0-3EB2-A45AFCB60B02}"/>
                </a:ext>
              </a:extLst>
            </p:cNvPr>
            <p:cNvSpPr txBox="1"/>
            <p:nvPr userDrawn="1"/>
          </p:nvSpPr>
          <p:spPr>
            <a:xfrm>
              <a:off x="-2406215" y="1340692"/>
              <a:ext cx="1786192" cy="2292935"/>
            </a:xfrm>
            <a:prstGeom prst="rect">
              <a:avLst/>
            </a:prstGeom>
            <a:solidFill>
              <a:srgbClr val="F4F2F6"/>
            </a:solidFill>
          </p:spPr>
          <p:txBody>
            <a:bodyPr wrap="square" rtlCol="0">
              <a:spAutoFit/>
            </a:bodyPr>
            <a:lstStyle/>
            <a:p>
              <a:r>
                <a:rPr lang="en-US" sz="1100" b="1" dirty="0"/>
                <a:t>Using bullets with the indent button:</a:t>
              </a:r>
            </a:p>
            <a:p>
              <a:r>
                <a:rPr lang="en-US" sz="1100" dirty="0"/>
                <a:t>Use the indent button to create the text levels with the appropriate bullet in miracle purple.</a:t>
              </a:r>
            </a:p>
            <a:p>
              <a:endParaRPr lang="en-US" sz="1100" dirty="0"/>
            </a:p>
            <a:p>
              <a:endParaRPr lang="en-US" sz="1100" dirty="0"/>
            </a:p>
            <a:p>
              <a:endParaRPr lang="en-US" sz="1100" dirty="0"/>
            </a:p>
            <a:p>
              <a:endParaRPr lang="en-US" sz="1100" dirty="0"/>
            </a:p>
            <a:p>
              <a:endParaRPr lang="en-US" sz="1100" dirty="0"/>
            </a:p>
            <a:p>
              <a:endParaRPr lang="en-US" sz="1100" dirty="0"/>
            </a:p>
          </p:txBody>
        </p:sp>
        <p:cxnSp>
          <p:nvCxnSpPr>
            <p:cNvPr id="11" name="Straight Arrow Connector 10">
              <a:extLst>
                <a:ext uri="{FF2B5EF4-FFF2-40B4-BE49-F238E27FC236}">
                  <a16:creationId xmlns:a16="http://schemas.microsoft.com/office/drawing/2014/main" id="{1740BADD-8356-05B8-7002-0F37FB3E682B}"/>
                </a:ext>
                <a:ext uri="{C183D7F6-B498-43B3-948B-1728B52AA6E4}">
                  <adec:decorative xmlns:adec="http://schemas.microsoft.com/office/drawing/2017/decorative" val="1"/>
                </a:ext>
              </a:extLst>
            </p:cNvPr>
            <p:cNvCxnSpPr>
              <a:cxnSpLocks/>
            </p:cNvCxnSpPr>
            <p:nvPr userDrawn="1"/>
          </p:nvCxnSpPr>
          <p:spPr>
            <a:xfrm>
              <a:off x="-525780" y="1455076"/>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960EE43-3B74-E61E-9449-CCBE2DD02EB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2284295" y="2663190"/>
              <a:ext cx="640080" cy="780098"/>
            </a:xfrm>
            <a:prstGeom prst="rect">
              <a:avLst/>
            </a:prstGeom>
          </p:spPr>
        </p:pic>
      </p:grpSp>
    </p:spTree>
    <p:extLst>
      <p:ext uri="{BB962C8B-B14F-4D97-AF65-F5344CB8AC3E}">
        <p14:creationId xmlns:p14="http://schemas.microsoft.com/office/powerpoint/2010/main" val="42584042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Image (Small)">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3C3353-532F-470C-976B-DF4E883F19B0}"/>
              </a:ext>
            </a:extLst>
          </p:cNvPr>
          <p:cNvSpPr>
            <a:spLocks noGrp="1"/>
          </p:cNvSpPr>
          <p:nvPr>
            <p:ph type="title"/>
          </p:nvPr>
        </p:nvSpPr>
        <p:spPr>
          <a:xfrm>
            <a:off x="331200" y="289130"/>
            <a:ext cx="5733340" cy="720000"/>
          </a:xfrm>
        </p:spPr>
        <p:txBody>
          <a:bodyPr/>
          <a:lstStyle/>
          <a:p>
            <a:r>
              <a:rPr lang="en-US"/>
              <a:t>Click to edit Master title style</a:t>
            </a:r>
            <a:endParaRPr lang="en-US" dirty="0"/>
          </a:p>
        </p:txBody>
      </p:sp>
      <p:sp>
        <p:nvSpPr>
          <p:cNvPr id="40" name="Subtitle 1">
            <a:extLst>
              <a:ext uri="{FF2B5EF4-FFF2-40B4-BE49-F238E27FC236}">
                <a16:creationId xmlns:a16="http://schemas.microsoft.com/office/drawing/2014/main" id="{F3196DAB-B773-4CB8-B0BB-E2663F22689E}"/>
              </a:ext>
            </a:extLst>
          </p:cNvPr>
          <p:cNvSpPr>
            <a:spLocks noGrp="1"/>
          </p:cNvSpPr>
          <p:nvPr>
            <p:ph type="body" sz="quarter" idx="22"/>
          </p:nvPr>
        </p:nvSpPr>
        <p:spPr>
          <a:xfrm>
            <a:off x="333730" y="1071318"/>
            <a:ext cx="5733015"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4" name="Text Placeholder 1">
            <a:extLst>
              <a:ext uri="{FF2B5EF4-FFF2-40B4-BE49-F238E27FC236}">
                <a16:creationId xmlns:a16="http://schemas.microsoft.com/office/drawing/2014/main" id="{5BF4ECDC-1329-46C8-8342-5FD3297D56EB}"/>
              </a:ext>
            </a:extLst>
          </p:cNvPr>
          <p:cNvSpPr>
            <a:spLocks noGrp="1"/>
          </p:cNvSpPr>
          <p:nvPr>
            <p:ph type="body" sz="quarter" idx="21"/>
          </p:nvPr>
        </p:nvSpPr>
        <p:spPr>
          <a:xfrm>
            <a:off x="331525" y="1340692"/>
            <a:ext cx="5733015" cy="3209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1">
            <a:extLst>
              <a:ext uri="{FF2B5EF4-FFF2-40B4-BE49-F238E27FC236}">
                <a16:creationId xmlns:a16="http://schemas.microsoft.com/office/drawing/2014/main" id="{CEC2E05F-5F9D-41D9-A40F-97C2869C7DDA}"/>
              </a:ext>
            </a:extLst>
          </p:cNvPr>
          <p:cNvSpPr>
            <a:spLocks noGrp="1"/>
          </p:cNvSpPr>
          <p:nvPr>
            <p:ph type="pic" sz="quarter" idx="23"/>
          </p:nvPr>
        </p:nvSpPr>
        <p:spPr>
          <a:xfrm>
            <a:off x="6346800" y="0"/>
            <a:ext cx="2797200" cy="5143500"/>
          </a:xfrm>
        </p:spPr>
        <p:txBody>
          <a:bodyPr>
            <a:noAutofit/>
          </a:bodyPr>
          <a:lstStyle>
            <a:lvl1pPr>
              <a:defRPr>
                <a:noFill/>
              </a:defRPr>
            </a:lvl1pPr>
          </a:lstStyle>
          <a:p>
            <a:r>
              <a:rPr lang="en-US" noProof="0"/>
              <a:t>Click icon to add picture</a:t>
            </a:r>
          </a:p>
        </p:txBody>
      </p:sp>
      <p:sp>
        <p:nvSpPr>
          <p:cNvPr id="5" name="Footer Placeholder 1">
            <a:extLst>
              <a:ext uri="{FF2B5EF4-FFF2-40B4-BE49-F238E27FC236}">
                <a16:creationId xmlns:a16="http://schemas.microsoft.com/office/drawing/2014/main" id="{4FF68404-4078-B17F-4813-BA7646121289}"/>
              </a:ext>
            </a:extLst>
          </p:cNvPr>
          <p:cNvSpPr>
            <a:spLocks noGrp="1"/>
          </p:cNvSpPr>
          <p:nvPr>
            <p:ph type="ftr" sz="quarter" idx="25"/>
          </p:nvPr>
        </p:nvSpPr>
        <p:spPr/>
        <p:txBody>
          <a:bodyPr/>
          <a:lstStyle/>
          <a:p>
            <a:endParaRPr lang="en-US"/>
          </a:p>
        </p:txBody>
      </p:sp>
      <p:sp>
        <p:nvSpPr>
          <p:cNvPr id="2" name="Date Placeholder 1">
            <a:extLst>
              <a:ext uri="{FF2B5EF4-FFF2-40B4-BE49-F238E27FC236}">
                <a16:creationId xmlns:a16="http://schemas.microsoft.com/office/drawing/2014/main" id="{04A106B2-2CD7-EE19-12C2-78F07D9B6777}"/>
              </a:ext>
            </a:extLst>
          </p:cNvPr>
          <p:cNvSpPr>
            <a:spLocks noGrp="1"/>
          </p:cNvSpPr>
          <p:nvPr>
            <p:ph type="dt" sz="half" idx="24"/>
          </p:nvPr>
        </p:nvSpPr>
        <p:spPr/>
        <p:txBody>
          <a:bodyPr/>
          <a:lstStyle/>
          <a:p>
            <a:fld id="{88F7F07C-DC53-4D06-80D1-A948E74D6723}" type="datetime1">
              <a:rPr lang="en-US" smtClean="0"/>
              <a:t>3/26/2024</a:t>
            </a:fld>
            <a:endParaRPr lang="en-US"/>
          </a:p>
        </p:txBody>
      </p:sp>
      <p:sp>
        <p:nvSpPr>
          <p:cNvPr id="6" name="Slide Number Placeholder 1">
            <a:extLst>
              <a:ext uri="{FF2B5EF4-FFF2-40B4-BE49-F238E27FC236}">
                <a16:creationId xmlns:a16="http://schemas.microsoft.com/office/drawing/2014/main" id="{61A13D38-194B-6B72-337E-FE468EF85BF3}"/>
              </a:ext>
            </a:extLst>
          </p:cNvPr>
          <p:cNvSpPr>
            <a:spLocks noGrp="1"/>
          </p:cNvSpPr>
          <p:nvPr>
            <p:ph type="sldNum" sz="quarter" idx="26"/>
          </p:nvPr>
        </p:nvSpPr>
        <p:spPr/>
        <p:txBody>
          <a:bodyPr/>
          <a:lstStyle/>
          <a:p>
            <a:fld id="{6B54B0F7-55DD-40D6-B7F4-70B586885C0B}" type="slidenum">
              <a:rPr lang="en-US" smtClean="0"/>
              <a:pPr/>
              <a:t>‹#›</a:t>
            </a:fld>
            <a:endParaRPr lang="en-US"/>
          </a:p>
        </p:txBody>
      </p:sp>
      <p:grpSp>
        <p:nvGrpSpPr>
          <p:cNvPr id="16" name="Instructions">
            <a:extLst>
              <a:ext uri="{FF2B5EF4-FFF2-40B4-BE49-F238E27FC236}">
                <a16:creationId xmlns:a16="http://schemas.microsoft.com/office/drawing/2014/main" id="{ABA3C9AA-4A9A-DB51-37BD-EA1C495B1C51}"/>
              </a:ext>
            </a:extLst>
          </p:cNvPr>
          <p:cNvGrpSpPr/>
          <p:nvPr userDrawn="1"/>
        </p:nvGrpSpPr>
        <p:grpSpPr>
          <a:xfrm>
            <a:off x="9179892" y="699694"/>
            <a:ext cx="2492377" cy="3308598"/>
            <a:chOff x="9179892" y="699694"/>
            <a:chExt cx="2492377" cy="3308598"/>
          </a:xfrm>
        </p:grpSpPr>
        <p:cxnSp>
          <p:nvCxnSpPr>
            <p:cNvPr id="10" name="Straight Arrow Connector 9">
              <a:extLst>
                <a:ext uri="{FF2B5EF4-FFF2-40B4-BE49-F238E27FC236}">
                  <a16:creationId xmlns:a16="http://schemas.microsoft.com/office/drawing/2014/main" id="{2FDC70AA-3EDA-E09E-37DA-F5EF20406DAF}"/>
                </a:ext>
              </a:extLst>
            </p:cNvPr>
            <p:cNvCxnSpPr>
              <a:cxnSpLocks/>
            </p:cNvCxnSpPr>
            <p:nvPr userDrawn="1"/>
          </p:nvCxnSpPr>
          <p:spPr>
            <a:xfrm flipH="1">
              <a:off x="9179892" y="815209"/>
              <a:ext cx="604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B89D67-050E-49E1-96D2-EC4ACA0C6259}"/>
                </a:ext>
              </a:extLst>
            </p:cNvPr>
            <p:cNvSpPr txBox="1"/>
            <p:nvPr userDrawn="1"/>
          </p:nvSpPr>
          <p:spPr>
            <a:xfrm>
              <a:off x="9886077" y="699694"/>
              <a:ext cx="1786192" cy="330859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endParaRPr lang="en-US" sz="1100" dirty="0"/>
            </a:p>
            <a:p>
              <a:endParaRPr lang="en-US" sz="1100" dirty="0"/>
            </a:p>
            <a:p>
              <a:endParaRPr lang="en-US" sz="1100" dirty="0"/>
            </a:p>
            <a:p>
              <a:endParaRPr lang="en-US" sz="1100" dirty="0"/>
            </a:p>
          </p:txBody>
        </p:sp>
        <p:pic>
          <p:nvPicPr>
            <p:cNvPr id="12" name="Picture 11">
              <a:extLst>
                <a:ext uri="{FF2B5EF4-FFF2-40B4-BE49-F238E27FC236}">
                  <a16:creationId xmlns:a16="http://schemas.microsoft.com/office/drawing/2014/main" id="{30D7A664-F7B8-D5D5-8A4F-F3A4C380354A}"/>
                </a:ext>
              </a:extLst>
            </p:cNvPr>
            <p:cNvPicPr>
              <a:picLocks noChangeAspect="1"/>
            </p:cNvPicPr>
            <p:nvPr userDrawn="1"/>
          </p:nvPicPr>
          <p:blipFill>
            <a:blip r:embed="rId2"/>
            <a:stretch>
              <a:fillRect/>
            </a:stretch>
          </p:blipFill>
          <p:spPr>
            <a:xfrm>
              <a:off x="10125349" y="3183019"/>
              <a:ext cx="371475" cy="752475"/>
            </a:xfrm>
            <a:prstGeom prst="rect">
              <a:avLst/>
            </a:prstGeom>
          </p:spPr>
        </p:pic>
      </p:grpSp>
      <p:grpSp>
        <p:nvGrpSpPr>
          <p:cNvPr id="9" name="Instructions">
            <a:extLst>
              <a:ext uri="{FF2B5EF4-FFF2-40B4-BE49-F238E27FC236}">
                <a16:creationId xmlns:a16="http://schemas.microsoft.com/office/drawing/2014/main" id="{41AC555D-8DED-B330-BFBC-099608835915}"/>
              </a:ext>
            </a:extLst>
          </p:cNvPr>
          <p:cNvGrpSpPr/>
          <p:nvPr userDrawn="1"/>
        </p:nvGrpSpPr>
        <p:grpSpPr>
          <a:xfrm>
            <a:off x="-2406215" y="1340692"/>
            <a:ext cx="2379442" cy="2292935"/>
            <a:chOff x="-2406215" y="1340692"/>
            <a:chExt cx="2379442" cy="2292935"/>
          </a:xfrm>
        </p:grpSpPr>
        <p:cxnSp>
          <p:nvCxnSpPr>
            <p:cNvPr id="13" name="Straight Arrow Connector 12">
              <a:extLst>
                <a:ext uri="{FF2B5EF4-FFF2-40B4-BE49-F238E27FC236}">
                  <a16:creationId xmlns:a16="http://schemas.microsoft.com/office/drawing/2014/main" id="{54AFC5D9-0509-B208-F192-884C9DC2CD51}"/>
                </a:ext>
              </a:extLst>
            </p:cNvPr>
            <p:cNvCxnSpPr>
              <a:cxnSpLocks/>
            </p:cNvCxnSpPr>
            <p:nvPr userDrawn="1"/>
          </p:nvCxnSpPr>
          <p:spPr>
            <a:xfrm>
              <a:off x="-525780" y="1455076"/>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11">
              <a:extLst>
                <a:ext uri="{FF2B5EF4-FFF2-40B4-BE49-F238E27FC236}">
                  <a16:creationId xmlns:a16="http://schemas.microsoft.com/office/drawing/2014/main" id="{4700FD40-41D2-41B9-12AC-4CE0867153E1}"/>
                </a:ext>
              </a:extLst>
            </p:cNvPr>
            <p:cNvSpPr txBox="1"/>
            <p:nvPr userDrawn="1"/>
          </p:nvSpPr>
          <p:spPr>
            <a:xfrm>
              <a:off x="-2406215" y="1340692"/>
              <a:ext cx="1786192" cy="2292935"/>
            </a:xfrm>
            <a:prstGeom prst="rect">
              <a:avLst/>
            </a:prstGeom>
            <a:solidFill>
              <a:srgbClr val="F4F2F6"/>
            </a:solidFill>
          </p:spPr>
          <p:txBody>
            <a:bodyPr wrap="square" rtlCol="0">
              <a:spAutoFit/>
            </a:bodyPr>
            <a:lstStyle/>
            <a:p>
              <a:r>
                <a:rPr lang="en-US" sz="1100" b="1" dirty="0"/>
                <a:t>Using bullets with the indent button:</a:t>
              </a:r>
            </a:p>
            <a:p>
              <a:r>
                <a:rPr lang="en-US" sz="1100" dirty="0"/>
                <a:t>Use the indent button to create the text levels with the appropriate bullet in miracle purple.</a:t>
              </a:r>
            </a:p>
            <a:p>
              <a:endParaRPr lang="en-US" sz="1100" dirty="0"/>
            </a:p>
            <a:p>
              <a:endParaRPr lang="en-US" sz="1100" dirty="0"/>
            </a:p>
            <a:p>
              <a:endParaRPr lang="en-US" sz="1100" dirty="0"/>
            </a:p>
            <a:p>
              <a:endParaRPr lang="en-US" sz="1100" dirty="0"/>
            </a:p>
            <a:p>
              <a:endParaRPr lang="en-US" sz="1100" dirty="0"/>
            </a:p>
            <a:p>
              <a:endParaRPr lang="en-US" sz="1100" dirty="0"/>
            </a:p>
          </p:txBody>
        </p:sp>
        <p:pic>
          <p:nvPicPr>
            <p:cNvPr id="7" name="Picture 13">
              <a:extLst>
                <a:ext uri="{FF2B5EF4-FFF2-40B4-BE49-F238E27FC236}">
                  <a16:creationId xmlns:a16="http://schemas.microsoft.com/office/drawing/2014/main" id="{2EAB7566-1DEC-79D3-622E-1E98EDD62A0F}"/>
                </a:ext>
              </a:extLst>
            </p:cNvPr>
            <p:cNvPicPr>
              <a:picLocks noChangeAspect="1"/>
            </p:cNvPicPr>
            <p:nvPr userDrawn="1"/>
          </p:nvPicPr>
          <p:blipFill>
            <a:blip r:embed="rId3"/>
            <a:stretch>
              <a:fillRect/>
            </a:stretch>
          </p:blipFill>
          <p:spPr>
            <a:xfrm>
              <a:off x="-2284295" y="2663190"/>
              <a:ext cx="640080" cy="780098"/>
            </a:xfrm>
            <a:prstGeom prst="rect">
              <a:avLst/>
            </a:prstGeom>
          </p:spPr>
        </p:pic>
      </p:grpSp>
    </p:spTree>
    <p:extLst>
      <p:ext uri="{BB962C8B-B14F-4D97-AF65-F5344CB8AC3E}">
        <p14:creationId xmlns:p14="http://schemas.microsoft.com/office/powerpoint/2010/main" val="2020872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ith Image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8BD9-8520-41B8-97B9-B2853F4C4F6E}"/>
              </a:ext>
            </a:extLst>
          </p:cNvPr>
          <p:cNvSpPr>
            <a:spLocks noGrp="1"/>
          </p:cNvSpPr>
          <p:nvPr>
            <p:ph type="title"/>
          </p:nvPr>
        </p:nvSpPr>
        <p:spPr>
          <a:xfrm>
            <a:off x="331200" y="289130"/>
            <a:ext cx="4028251" cy="720000"/>
          </a:xfrm>
        </p:spPr>
        <p:txBody>
          <a:bodyPr/>
          <a:lstStyle/>
          <a:p>
            <a:r>
              <a:rPr lang="en-US"/>
              <a:t>Click to edit Master title style</a:t>
            </a:r>
            <a:endParaRPr lang="en-US" dirty="0"/>
          </a:p>
        </p:txBody>
      </p:sp>
      <p:sp>
        <p:nvSpPr>
          <p:cNvPr id="19" name="Subtitle 1">
            <a:extLst>
              <a:ext uri="{FF2B5EF4-FFF2-40B4-BE49-F238E27FC236}">
                <a16:creationId xmlns:a16="http://schemas.microsoft.com/office/drawing/2014/main" id="{AF3408D4-3F1B-42DA-9498-07BBCDC902FD}"/>
              </a:ext>
            </a:extLst>
          </p:cNvPr>
          <p:cNvSpPr>
            <a:spLocks noGrp="1"/>
          </p:cNvSpPr>
          <p:nvPr>
            <p:ph type="body" sz="quarter" idx="22"/>
          </p:nvPr>
        </p:nvSpPr>
        <p:spPr>
          <a:xfrm>
            <a:off x="333731" y="1071318"/>
            <a:ext cx="4027926"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8" name="Text placeholder 1">
            <a:extLst>
              <a:ext uri="{FF2B5EF4-FFF2-40B4-BE49-F238E27FC236}">
                <a16:creationId xmlns:a16="http://schemas.microsoft.com/office/drawing/2014/main" id="{3972CF1A-7155-4C76-B467-0170E3D53FE5}"/>
              </a:ext>
            </a:extLst>
          </p:cNvPr>
          <p:cNvSpPr>
            <a:spLocks noGrp="1"/>
          </p:cNvSpPr>
          <p:nvPr>
            <p:ph type="body" sz="quarter" idx="21"/>
          </p:nvPr>
        </p:nvSpPr>
        <p:spPr>
          <a:xfrm>
            <a:off x="331526" y="1340692"/>
            <a:ext cx="4027926" cy="3209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1">
            <a:extLst>
              <a:ext uri="{FF2B5EF4-FFF2-40B4-BE49-F238E27FC236}">
                <a16:creationId xmlns:a16="http://schemas.microsoft.com/office/drawing/2014/main" id="{7E64057C-5A6F-41C9-B888-6149A71BAD6F}"/>
              </a:ext>
            </a:extLst>
          </p:cNvPr>
          <p:cNvSpPr>
            <a:spLocks noGrp="1"/>
          </p:cNvSpPr>
          <p:nvPr>
            <p:ph type="pic" sz="quarter" idx="24"/>
          </p:nvPr>
        </p:nvSpPr>
        <p:spPr>
          <a:xfrm>
            <a:off x="4572000" y="0"/>
            <a:ext cx="4572000" cy="5143500"/>
          </a:xfrm>
        </p:spPr>
        <p:txBody>
          <a:bodyPr>
            <a:noAutofit/>
          </a:bodyPr>
          <a:lstStyle>
            <a:lvl1pPr>
              <a:defRPr>
                <a:noFill/>
              </a:defRPr>
            </a:lvl1pPr>
          </a:lstStyle>
          <a:p>
            <a:r>
              <a:rPr lang="en-US" noProof="0"/>
              <a:t>Click icon to add picture</a:t>
            </a:r>
          </a:p>
        </p:txBody>
      </p:sp>
      <p:sp>
        <p:nvSpPr>
          <p:cNvPr id="7" name="Footer Placeholder 1">
            <a:extLst>
              <a:ext uri="{FF2B5EF4-FFF2-40B4-BE49-F238E27FC236}">
                <a16:creationId xmlns:a16="http://schemas.microsoft.com/office/drawing/2014/main" id="{095A22C1-24A2-A92E-6374-B63F25599193}"/>
              </a:ext>
            </a:extLst>
          </p:cNvPr>
          <p:cNvSpPr>
            <a:spLocks noGrp="1"/>
          </p:cNvSpPr>
          <p:nvPr>
            <p:ph type="ftr" sz="quarter" idx="26"/>
          </p:nvPr>
        </p:nvSpPr>
        <p:spPr/>
        <p:txBody>
          <a:bodyPr/>
          <a:lstStyle/>
          <a:p>
            <a:endParaRPr lang="en-US"/>
          </a:p>
        </p:txBody>
      </p:sp>
      <p:sp>
        <p:nvSpPr>
          <p:cNvPr id="3" name="Date Placeholder 1">
            <a:extLst>
              <a:ext uri="{FF2B5EF4-FFF2-40B4-BE49-F238E27FC236}">
                <a16:creationId xmlns:a16="http://schemas.microsoft.com/office/drawing/2014/main" id="{D39ACA39-4BC7-5AC4-76B9-B56A48A55BBF}"/>
              </a:ext>
            </a:extLst>
          </p:cNvPr>
          <p:cNvSpPr>
            <a:spLocks noGrp="1"/>
          </p:cNvSpPr>
          <p:nvPr>
            <p:ph type="dt" sz="half" idx="25"/>
          </p:nvPr>
        </p:nvSpPr>
        <p:spPr/>
        <p:txBody>
          <a:bodyPr/>
          <a:lstStyle/>
          <a:p>
            <a:fld id="{C6221E78-C61D-4519-9444-12774D24BC5B}" type="datetime1">
              <a:rPr lang="en-US" smtClean="0"/>
              <a:t>3/26/2024</a:t>
            </a:fld>
            <a:endParaRPr lang="en-US"/>
          </a:p>
        </p:txBody>
      </p:sp>
      <p:sp>
        <p:nvSpPr>
          <p:cNvPr id="8" name="Slide Number Placeholder 1">
            <a:extLst>
              <a:ext uri="{FF2B5EF4-FFF2-40B4-BE49-F238E27FC236}">
                <a16:creationId xmlns:a16="http://schemas.microsoft.com/office/drawing/2014/main" id="{735421E6-F36E-183E-5372-92ED31FF8258}"/>
              </a:ext>
            </a:extLst>
          </p:cNvPr>
          <p:cNvSpPr>
            <a:spLocks noGrp="1"/>
          </p:cNvSpPr>
          <p:nvPr>
            <p:ph type="sldNum" sz="quarter" idx="27"/>
          </p:nvPr>
        </p:nvSpPr>
        <p:spPr/>
        <p:txBody>
          <a:bodyPr/>
          <a:lstStyle/>
          <a:p>
            <a:fld id="{6B54B0F7-55DD-40D6-B7F4-70B586885C0B}" type="slidenum">
              <a:rPr lang="en-US" smtClean="0"/>
              <a:pPr/>
              <a:t>‹#›</a:t>
            </a:fld>
            <a:endParaRPr lang="en-US"/>
          </a:p>
        </p:txBody>
      </p:sp>
      <p:grpSp>
        <p:nvGrpSpPr>
          <p:cNvPr id="4" name="Instructions">
            <a:extLst>
              <a:ext uri="{FF2B5EF4-FFF2-40B4-BE49-F238E27FC236}">
                <a16:creationId xmlns:a16="http://schemas.microsoft.com/office/drawing/2014/main" id="{809E6900-66B7-80E4-6664-8673F41622D1}"/>
              </a:ext>
            </a:extLst>
          </p:cNvPr>
          <p:cNvGrpSpPr/>
          <p:nvPr userDrawn="1"/>
        </p:nvGrpSpPr>
        <p:grpSpPr>
          <a:xfrm>
            <a:off x="9179892" y="699694"/>
            <a:ext cx="2492377" cy="3308598"/>
            <a:chOff x="9179892" y="699694"/>
            <a:chExt cx="2492377" cy="3308598"/>
          </a:xfrm>
        </p:grpSpPr>
        <p:cxnSp>
          <p:nvCxnSpPr>
            <p:cNvPr id="11" name="Straight Arrow Connector 10">
              <a:extLst>
                <a:ext uri="{FF2B5EF4-FFF2-40B4-BE49-F238E27FC236}">
                  <a16:creationId xmlns:a16="http://schemas.microsoft.com/office/drawing/2014/main" id="{464C487A-2A9F-28DF-404A-8EFD1275930B}"/>
                </a:ext>
              </a:extLst>
            </p:cNvPr>
            <p:cNvCxnSpPr>
              <a:cxnSpLocks/>
            </p:cNvCxnSpPr>
            <p:nvPr userDrawn="1"/>
          </p:nvCxnSpPr>
          <p:spPr>
            <a:xfrm flipH="1">
              <a:off x="9179892" y="815209"/>
              <a:ext cx="604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F29DF91-049D-4FF2-90D8-A2C87B795C9F}"/>
                </a:ext>
              </a:extLst>
            </p:cNvPr>
            <p:cNvSpPr txBox="1"/>
            <p:nvPr userDrawn="1"/>
          </p:nvSpPr>
          <p:spPr>
            <a:xfrm>
              <a:off x="9886077" y="699694"/>
              <a:ext cx="1786192" cy="330859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endParaRPr lang="en-US" sz="1100" dirty="0"/>
            </a:p>
            <a:p>
              <a:endParaRPr lang="en-US" sz="1100" dirty="0"/>
            </a:p>
            <a:p>
              <a:endParaRPr lang="en-US" sz="1100" dirty="0"/>
            </a:p>
            <a:p>
              <a:endParaRPr lang="en-US" sz="1100" dirty="0"/>
            </a:p>
          </p:txBody>
        </p:sp>
        <p:pic>
          <p:nvPicPr>
            <p:cNvPr id="15" name="Picture 14">
              <a:extLst>
                <a:ext uri="{FF2B5EF4-FFF2-40B4-BE49-F238E27FC236}">
                  <a16:creationId xmlns:a16="http://schemas.microsoft.com/office/drawing/2014/main" id="{2D7843C4-A099-85B8-E1F9-B9852AE71267}"/>
                </a:ext>
              </a:extLst>
            </p:cNvPr>
            <p:cNvPicPr>
              <a:picLocks noChangeAspect="1"/>
            </p:cNvPicPr>
            <p:nvPr userDrawn="1"/>
          </p:nvPicPr>
          <p:blipFill>
            <a:blip r:embed="rId2"/>
            <a:stretch>
              <a:fillRect/>
            </a:stretch>
          </p:blipFill>
          <p:spPr>
            <a:xfrm>
              <a:off x="10125349" y="3183019"/>
              <a:ext cx="371475" cy="752475"/>
            </a:xfrm>
            <a:prstGeom prst="rect">
              <a:avLst/>
            </a:prstGeom>
          </p:spPr>
        </p:pic>
      </p:grpSp>
      <p:grpSp>
        <p:nvGrpSpPr>
          <p:cNvPr id="6" name="Instructions">
            <a:extLst>
              <a:ext uri="{FF2B5EF4-FFF2-40B4-BE49-F238E27FC236}">
                <a16:creationId xmlns:a16="http://schemas.microsoft.com/office/drawing/2014/main" id="{A633F9AC-CF38-3591-62FB-8D87A9ED795E}"/>
              </a:ext>
            </a:extLst>
          </p:cNvPr>
          <p:cNvGrpSpPr/>
          <p:nvPr userDrawn="1"/>
        </p:nvGrpSpPr>
        <p:grpSpPr>
          <a:xfrm>
            <a:off x="-2406215" y="1340692"/>
            <a:ext cx="2379442" cy="2292935"/>
            <a:chOff x="-2406215" y="1340692"/>
            <a:chExt cx="2379442" cy="2292935"/>
          </a:xfrm>
        </p:grpSpPr>
        <p:cxnSp>
          <p:nvCxnSpPr>
            <p:cNvPr id="10" name="Straight Arrow Connector 9">
              <a:extLst>
                <a:ext uri="{FF2B5EF4-FFF2-40B4-BE49-F238E27FC236}">
                  <a16:creationId xmlns:a16="http://schemas.microsoft.com/office/drawing/2014/main" id="{AE53CFE5-5EB4-CAFF-4DEF-65738D73A976}"/>
                </a:ext>
              </a:extLst>
            </p:cNvPr>
            <p:cNvCxnSpPr>
              <a:cxnSpLocks/>
            </p:cNvCxnSpPr>
            <p:nvPr userDrawn="1"/>
          </p:nvCxnSpPr>
          <p:spPr>
            <a:xfrm>
              <a:off x="-525780" y="1455076"/>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0D64B342-3BD4-11AF-1249-91F94251C507}"/>
                </a:ext>
              </a:extLst>
            </p:cNvPr>
            <p:cNvSpPr txBox="1"/>
            <p:nvPr userDrawn="1"/>
          </p:nvSpPr>
          <p:spPr>
            <a:xfrm>
              <a:off x="-2406215" y="1340692"/>
              <a:ext cx="1786192" cy="2292935"/>
            </a:xfrm>
            <a:prstGeom prst="rect">
              <a:avLst/>
            </a:prstGeom>
            <a:solidFill>
              <a:srgbClr val="F4F2F6"/>
            </a:solidFill>
          </p:spPr>
          <p:txBody>
            <a:bodyPr wrap="square" rtlCol="0">
              <a:spAutoFit/>
            </a:bodyPr>
            <a:lstStyle/>
            <a:p>
              <a:r>
                <a:rPr lang="en-US" sz="1100" b="1" dirty="0"/>
                <a:t>Using bullets with the indent button:</a:t>
              </a:r>
            </a:p>
            <a:p>
              <a:r>
                <a:rPr lang="en-US" sz="1100" dirty="0"/>
                <a:t>Use the indent button to create the text levels with the appropriate bullet in miracle purple.</a:t>
              </a:r>
            </a:p>
            <a:p>
              <a:endParaRPr lang="en-US" sz="1100" dirty="0"/>
            </a:p>
            <a:p>
              <a:endParaRPr lang="en-US" sz="1100" dirty="0"/>
            </a:p>
            <a:p>
              <a:endParaRPr lang="en-US" sz="1100" dirty="0"/>
            </a:p>
            <a:p>
              <a:endParaRPr lang="en-US" sz="1100" dirty="0"/>
            </a:p>
            <a:p>
              <a:endParaRPr lang="en-US" sz="1100" dirty="0"/>
            </a:p>
            <a:p>
              <a:endParaRPr lang="en-US" sz="1100" dirty="0"/>
            </a:p>
          </p:txBody>
        </p:sp>
        <p:pic>
          <p:nvPicPr>
            <p:cNvPr id="14" name="Picture 13">
              <a:extLst>
                <a:ext uri="{FF2B5EF4-FFF2-40B4-BE49-F238E27FC236}">
                  <a16:creationId xmlns:a16="http://schemas.microsoft.com/office/drawing/2014/main" id="{C94780BF-50D9-65EB-4A75-7A66361F2B73}"/>
                </a:ext>
              </a:extLst>
            </p:cNvPr>
            <p:cNvPicPr>
              <a:picLocks noChangeAspect="1"/>
            </p:cNvPicPr>
            <p:nvPr userDrawn="1"/>
          </p:nvPicPr>
          <p:blipFill>
            <a:blip r:embed="rId3"/>
            <a:stretch>
              <a:fillRect/>
            </a:stretch>
          </p:blipFill>
          <p:spPr>
            <a:xfrm>
              <a:off x="-2284295" y="2663190"/>
              <a:ext cx="640080" cy="780098"/>
            </a:xfrm>
            <a:prstGeom prst="rect">
              <a:avLst/>
            </a:prstGeom>
          </p:spPr>
        </p:pic>
      </p:grpSp>
    </p:spTree>
    <p:extLst>
      <p:ext uri="{BB962C8B-B14F-4D97-AF65-F5344CB8AC3E}">
        <p14:creationId xmlns:p14="http://schemas.microsoft.com/office/powerpoint/2010/main" val="2096045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two columns of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80DD-522E-15F3-7C7C-1ED7FE2F93C0}"/>
              </a:ext>
            </a:extLst>
          </p:cNvPr>
          <p:cNvSpPr>
            <a:spLocks noGrp="1"/>
          </p:cNvSpPr>
          <p:nvPr>
            <p:ph type="title"/>
          </p:nvPr>
        </p:nvSpPr>
        <p:spPr/>
        <p:txBody>
          <a:bodyPr/>
          <a:lstStyle/>
          <a:p>
            <a:r>
              <a:rPr lang="en-US"/>
              <a:t>Click to edit Master title style</a:t>
            </a:r>
            <a:endParaRPr lang="en-US" dirty="0"/>
          </a:p>
        </p:txBody>
      </p:sp>
      <p:sp>
        <p:nvSpPr>
          <p:cNvPr id="6" name="Subtitle 1">
            <a:extLst>
              <a:ext uri="{FF2B5EF4-FFF2-40B4-BE49-F238E27FC236}">
                <a16:creationId xmlns:a16="http://schemas.microsoft.com/office/drawing/2014/main" id="{EB4E48BE-B935-323D-EA39-C821EE1437F8}"/>
              </a:ext>
            </a:extLst>
          </p:cNvPr>
          <p:cNvSpPr>
            <a:spLocks noGrp="1"/>
          </p:cNvSpPr>
          <p:nvPr>
            <p:ph type="body" sz="quarter" idx="1"/>
          </p:nvPr>
        </p:nvSpPr>
        <p:spPr>
          <a:xfrm>
            <a:off x="333730" y="1071318"/>
            <a:ext cx="8478000"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8" name="Content Placeholder 1">
            <a:extLst>
              <a:ext uri="{FF2B5EF4-FFF2-40B4-BE49-F238E27FC236}">
                <a16:creationId xmlns:a16="http://schemas.microsoft.com/office/drawing/2014/main" id="{5F7EDA8B-6FF9-744E-91CD-1538C781023E}"/>
              </a:ext>
            </a:extLst>
          </p:cNvPr>
          <p:cNvSpPr>
            <a:spLocks noGrp="1"/>
          </p:cNvSpPr>
          <p:nvPr>
            <p:ph sz="quarter" idx="2"/>
          </p:nvPr>
        </p:nvSpPr>
        <p:spPr>
          <a:xfrm>
            <a:off x="331788" y="1349375"/>
            <a:ext cx="41148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2D027E88-95FA-9A56-29EC-9196E6F94EA6}"/>
              </a:ext>
            </a:extLst>
          </p:cNvPr>
          <p:cNvSpPr>
            <a:spLocks noGrp="1"/>
          </p:cNvSpPr>
          <p:nvPr>
            <p:ph sz="quarter" idx="3"/>
          </p:nvPr>
        </p:nvSpPr>
        <p:spPr>
          <a:xfrm>
            <a:off x="4696930" y="1348950"/>
            <a:ext cx="4114800"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a:extLst>
              <a:ext uri="{FF2B5EF4-FFF2-40B4-BE49-F238E27FC236}">
                <a16:creationId xmlns:a16="http://schemas.microsoft.com/office/drawing/2014/main" id="{740DB84D-8489-0AC0-2629-B21104954DC4}"/>
              </a:ext>
            </a:extLst>
          </p:cNvPr>
          <p:cNvSpPr>
            <a:spLocks noGrp="1"/>
          </p:cNvSpPr>
          <p:nvPr>
            <p:ph type="ftr" sz="quarter" idx="26"/>
          </p:nvPr>
        </p:nvSpPr>
        <p:spPr/>
        <p:txBody>
          <a:bodyPr/>
          <a:lstStyle/>
          <a:p>
            <a:endParaRPr lang="en-US"/>
          </a:p>
        </p:txBody>
      </p:sp>
      <p:sp>
        <p:nvSpPr>
          <p:cNvPr id="7" name="Date Placeholder 1">
            <a:extLst>
              <a:ext uri="{FF2B5EF4-FFF2-40B4-BE49-F238E27FC236}">
                <a16:creationId xmlns:a16="http://schemas.microsoft.com/office/drawing/2014/main" id="{D8D04389-FFAB-E750-9515-20B585BA073B}"/>
              </a:ext>
            </a:extLst>
          </p:cNvPr>
          <p:cNvSpPr>
            <a:spLocks noGrp="1"/>
          </p:cNvSpPr>
          <p:nvPr>
            <p:ph type="dt" sz="half" idx="25"/>
          </p:nvPr>
        </p:nvSpPr>
        <p:spPr/>
        <p:txBody>
          <a:bodyPr/>
          <a:lstStyle/>
          <a:p>
            <a:fld id="{237B8ADC-306B-47E1-AE00-211124872DC5}" type="datetime1">
              <a:rPr lang="en-US" smtClean="0"/>
              <a:t>3/26/2024</a:t>
            </a:fld>
            <a:endParaRPr lang="en-US"/>
          </a:p>
        </p:txBody>
      </p:sp>
      <p:sp>
        <p:nvSpPr>
          <p:cNvPr id="11" name="Slide Number Placeholder 1">
            <a:extLst>
              <a:ext uri="{FF2B5EF4-FFF2-40B4-BE49-F238E27FC236}">
                <a16:creationId xmlns:a16="http://schemas.microsoft.com/office/drawing/2014/main" id="{096014C3-F39F-A66A-38F8-AC73717AC38C}"/>
              </a:ext>
            </a:extLst>
          </p:cNvPr>
          <p:cNvSpPr>
            <a:spLocks noGrp="1"/>
          </p:cNvSpPr>
          <p:nvPr>
            <p:ph type="sldNum" sz="quarter" idx="27"/>
          </p:nvPr>
        </p:nvSpPr>
        <p:spPr/>
        <p:txBody>
          <a:bodyPr/>
          <a:lstStyle/>
          <a:p>
            <a:fld id="{6B54B0F7-55DD-40D6-B7F4-70B586885C0B}" type="slidenum">
              <a:rPr lang="en-US" smtClean="0"/>
              <a:pPr/>
              <a:t>‹#›</a:t>
            </a:fld>
            <a:endParaRPr lang="en-US"/>
          </a:p>
        </p:txBody>
      </p:sp>
      <p:grpSp>
        <p:nvGrpSpPr>
          <p:cNvPr id="4" name="Instructions">
            <a:extLst>
              <a:ext uri="{FF2B5EF4-FFF2-40B4-BE49-F238E27FC236}">
                <a16:creationId xmlns:a16="http://schemas.microsoft.com/office/drawing/2014/main" id="{83054C12-17C0-F02F-98E5-B038270E9674}"/>
              </a:ext>
            </a:extLst>
          </p:cNvPr>
          <p:cNvGrpSpPr/>
          <p:nvPr userDrawn="1"/>
        </p:nvGrpSpPr>
        <p:grpSpPr>
          <a:xfrm>
            <a:off x="-2406215" y="1340692"/>
            <a:ext cx="2379442" cy="2292935"/>
            <a:chOff x="-2406215" y="1340692"/>
            <a:chExt cx="2379442" cy="2292935"/>
          </a:xfrm>
        </p:grpSpPr>
        <p:cxnSp>
          <p:nvCxnSpPr>
            <p:cNvPr id="3" name="Straight Arrow Connector 2">
              <a:extLst>
                <a:ext uri="{FF2B5EF4-FFF2-40B4-BE49-F238E27FC236}">
                  <a16:creationId xmlns:a16="http://schemas.microsoft.com/office/drawing/2014/main" id="{81C7E68E-FF0E-A7A3-8149-C3A03C12C863}"/>
                </a:ext>
                <a:ext uri="{C183D7F6-B498-43B3-948B-1728B52AA6E4}">
                  <adec:decorative xmlns:adec="http://schemas.microsoft.com/office/drawing/2017/decorative" val="1"/>
                </a:ext>
              </a:extLst>
            </p:cNvPr>
            <p:cNvCxnSpPr>
              <a:cxnSpLocks/>
            </p:cNvCxnSpPr>
            <p:nvPr userDrawn="1"/>
          </p:nvCxnSpPr>
          <p:spPr>
            <a:xfrm>
              <a:off x="-525780" y="1455076"/>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4427DB-117C-0F68-78BD-3435E3AD20DF}"/>
                </a:ext>
              </a:extLst>
            </p:cNvPr>
            <p:cNvSpPr txBox="1"/>
            <p:nvPr userDrawn="1"/>
          </p:nvSpPr>
          <p:spPr>
            <a:xfrm>
              <a:off x="-2406215" y="1340692"/>
              <a:ext cx="1786192" cy="2292935"/>
            </a:xfrm>
            <a:prstGeom prst="rect">
              <a:avLst/>
            </a:prstGeom>
            <a:solidFill>
              <a:srgbClr val="F4F2F6"/>
            </a:solidFill>
          </p:spPr>
          <p:txBody>
            <a:bodyPr wrap="square" rtlCol="0">
              <a:spAutoFit/>
            </a:bodyPr>
            <a:lstStyle/>
            <a:p>
              <a:r>
                <a:rPr lang="en-US" sz="1100" b="1" dirty="0"/>
                <a:t>Using bullets with the indent button:</a:t>
              </a:r>
            </a:p>
            <a:p>
              <a:r>
                <a:rPr lang="en-US" sz="1100" dirty="0"/>
                <a:t>Use the indent button to create the text levels with the appropriate bullet in miracle purple.</a:t>
              </a:r>
            </a:p>
            <a:p>
              <a:endParaRPr lang="en-US" sz="1100" dirty="0"/>
            </a:p>
            <a:p>
              <a:endParaRPr lang="en-US" sz="1100" dirty="0"/>
            </a:p>
            <a:p>
              <a:endParaRPr lang="en-US" sz="1100" dirty="0"/>
            </a:p>
            <a:p>
              <a:endParaRPr lang="en-US" sz="1100" dirty="0"/>
            </a:p>
            <a:p>
              <a:endParaRPr lang="en-US" sz="1100" dirty="0"/>
            </a:p>
            <a:p>
              <a:endParaRPr lang="en-US" sz="1100" dirty="0"/>
            </a:p>
          </p:txBody>
        </p:sp>
        <p:pic>
          <p:nvPicPr>
            <p:cNvPr id="13" name="Picture 13">
              <a:extLst>
                <a:ext uri="{FF2B5EF4-FFF2-40B4-BE49-F238E27FC236}">
                  <a16:creationId xmlns:a16="http://schemas.microsoft.com/office/drawing/2014/main" id="{D86C84E7-B573-5C31-8D93-B1E50E026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284295" y="2663190"/>
              <a:ext cx="640080" cy="780098"/>
            </a:xfrm>
            <a:prstGeom prst="rect">
              <a:avLst/>
            </a:prstGeom>
          </p:spPr>
        </p:pic>
      </p:grpSp>
    </p:spTree>
    <p:extLst>
      <p:ext uri="{BB962C8B-B14F-4D97-AF65-F5344CB8AC3E}">
        <p14:creationId xmlns:p14="http://schemas.microsoft.com/office/powerpoint/2010/main" val="36898226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Images and Descri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7D06-DF5C-474E-986B-E56638903255}"/>
              </a:ext>
            </a:extLst>
          </p:cNvPr>
          <p:cNvSpPr>
            <a:spLocks noGrp="1"/>
          </p:cNvSpPr>
          <p:nvPr>
            <p:ph type="title"/>
          </p:nvPr>
        </p:nvSpPr>
        <p:spPr/>
        <p:txBody>
          <a:bodyPr/>
          <a:lstStyle/>
          <a:p>
            <a:r>
              <a:rPr lang="en-US"/>
              <a:t>Click to edit Master title style</a:t>
            </a:r>
            <a:endParaRPr lang="en-US" dirty="0"/>
          </a:p>
        </p:txBody>
      </p:sp>
      <p:sp>
        <p:nvSpPr>
          <p:cNvPr id="16" name="Subtitle 1">
            <a:extLst>
              <a:ext uri="{FF2B5EF4-FFF2-40B4-BE49-F238E27FC236}">
                <a16:creationId xmlns:a16="http://schemas.microsoft.com/office/drawing/2014/main" id="{EA9ADB2A-333D-4D22-950C-E486581F2E3D}"/>
              </a:ext>
            </a:extLst>
          </p:cNvPr>
          <p:cNvSpPr>
            <a:spLocks noGrp="1"/>
          </p:cNvSpPr>
          <p:nvPr>
            <p:ph type="body" sz="quarter" idx="51"/>
          </p:nvPr>
        </p:nvSpPr>
        <p:spPr>
          <a:xfrm>
            <a:off x="333730" y="1071318"/>
            <a:ext cx="8485200"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8" name="Text placeholder 0">
            <a:extLst>
              <a:ext uri="{FF2B5EF4-FFF2-40B4-BE49-F238E27FC236}">
                <a16:creationId xmlns:a16="http://schemas.microsoft.com/office/drawing/2014/main" id="{B88BFE2C-28A1-438A-960B-E93F4C5FF58C}"/>
              </a:ext>
            </a:extLst>
          </p:cNvPr>
          <p:cNvSpPr>
            <a:spLocks noGrp="1"/>
          </p:cNvSpPr>
          <p:nvPr>
            <p:ph type="body" sz="quarter" idx="43"/>
          </p:nvPr>
        </p:nvSpPr>
        <p:spPr>
          <a:xfrm>
            <a:off x="331200" y="1341758"/>
            <a:ext cx="4028576" cy="187185"/>
          </a:xfrm>
        </p:spPr>
        <p:txBody>
          <a:bodyPr/>
          <a:lstStyle>
            <a:lvl1pPr algn="l">
              <a:lnSpc>
                <a:spcPct val="100000"/>
              </a:lnSpc>
              <a:spcAft>
                <a:spcPts val="0"/>
              </a:spcAft>
              <a:defRPr sz="14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4" name="Picture Placeholder 1">
            <a:extLst>
              <a:ext uri="{FF2B5EF4-FFF2-40B4-BE49-F238E27FC236}">
                <a16:creationId xmlns:a16="http://schemas.microsoft.com/office/drawing/2014/main" id="{D04D9ECA-57E3-42D4-AB59-AFDFC4994F90}"/>
              </a:ext>
            </a:extLst>
          </p:cNvPr>
          <p:cNvSpPr>
            <a:spLocks noGrp="1"/>
          </p:cNvSpPr>
          <p:nvPr>
            <p:ph type="pic" sz="quarter" idx="45"/>
          </p:nvPr>
        </p:nvSpPr>
        <p:spPr>
          <a:xfrm>
            <a:off x="333730" y="1589370"/>
            <a:ext cx="1755419" cy="2892689"/>
          </a:xfrm>
        </p:spPr>
        <p:txBody>
          <a:bodyPr>
            <a:noAutofit/>
          </a:bodyPr>
          <a:lstStyle>
            <a:lvl1pPr>
              <a:defRPr>
                <a:noFill/>
              </a:defRPr>
            </a:lvl1pPr>
          </a:lstStyle>
          <a:p>
            <a:r>
              <a:rPr lang="en-US" noProof="0"/>
              <a:t>Click icon to add picture</a:t>
            </a:r>
            <a:endParaRPr lang="en-US" noProof="0" dirty="0"/>
          </a:p>
        </p:txBody>
      </p:sp>
      <p:sp>
        <p:nvSpPr>
          <p:cNvPr id="20" name="Text placeholder 1">
            <a:extLst>
              <a:ext uri="{FF2B5EF4-FFF2-40B4-BE49-F238E27FC236}">
                <a16:creationId xmlns:a16="http://schemas.microsoft.com/office/drawing/2014/main" id="{53DFB714-75E9-40A1-A9E1-32341A0AB2F9}"/>
              </a:ext>
            </a:extLst>
          </p:cNvPr>
          <p:cNvSpPr>
            <a:spLocks noGrp="1"/>
          </p:cNvSpPr>
          <p:nvPr>
            <p:ph type="body" sz="quarter" idx="47"/>
          </p:nvPr>
        </p:nvSpPr>
        <p:spPr>
          <a:xfrm>
            <a:off x="2301373" y="1589370"/>
            <a:ext cx="2058403" cy="2892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67A3D333-F7E4-4D2F-8B90-78E621A65ABB}"/>
              </a:ext>
            </a:extLst>
          </p:cNvPr>
          <p:cNvSpPr>
            <a:spLocks noGrp="1"/>
          </p:cNvSpPr>
          <p:nvPr>
            <p:ph type="body" sz="quarter" idx="44"/>
          </p:nvPr>
        </p:nvSpPr>
        <p:spPr>
          <a:xfrm>
            <a:off x="4571999" y="1341758"/>
            <a:ext cx="4021283" cy="187185"/>
          </a:xfrm>
        </p:spPr>
        <p:txBody>
          <a:bodyPr/>
          <a:lstStyle>
            <a:lvl1pPr algn="l">
              <a:lnSpc>
                <a:spcPct val="100000"/>
              </a:lnSpc>
              <a:spcAft>
                <a:spcPts val="0"/>
              </a:spcAft>
              <a:defRPr sz="14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5" name="Picture Placeholder 2">
            <a:extLst>
              <a:ext uri="{FF2B5EF4-FFF2-40B4-BE49-F238E27FC236}">
                <a16:creationId xmlns:a16="http://schemas.microsoft.com/office/drawing/2014/main" id="{A4ACE33E-54EC-45BB-A1EF-BC5E84D636CA}"/>
              </a:ext>
            </a:extLst>
          </p:cNvPr>
          <p:cNvSpPr>
            <a:spLocks noGrp="1"/>
          </p:cNvSpPr>
          <p:nvPr>
            <p:ph type="pic" sz="quarter" idx="46"/>
          </p:nvPr>
        </p:nvSpPr>
        <p:spPr>
          <a:xfrm>
            <a:off x="4572000" y="1589370"/>
            <a:ext cx="1755419" cy="2892689"/>
          </a:xfrm>
        </p:spPr>
        <p:txBody>
          <a:bodyPr>
            <a:noAutofit/>
          </a:bodyPr>
          <a:lstStyle>
            <a:lvl1pPr>
              <a:defRPr>
                <a:noFill/>
              </a:defRPr>
            </a:lvl1pPr>
          </a:lstStyle>
          <a:p>
            <a:r>
              <a:rPr lang="en-US" noProof="0"/>
              <a:t>Click icon to add picture</a:t>
            </a:r>
          </a:p>
        </p:txBody>
      </p:sp>
      <p:sp>
        <p:nvSpPr>
          <p:cNvPr id="18" name="Text placeholder 3">
            <a:extLst>
              <a:ext uri="{FF2B5EF4-FFF2-40B4-BE49-F238E27FC236}">
                <a16:creationId xmlns:a16="http://schemas.microsoft.com/office/drawing/2014/main" id="{C3DEB9B5-F15A-466E-8080-C371BE1672CE}"/>
              </a:ext>
            </a:extLst>
          </p:cNvPr>
          <p:cNvSpPr>
            <a:spLocks noGrp="1"/>
          </p:cNvSpPr>
          <p:nvPr>
            <p:ph type="body" sz="quarter" idx="21"/>
          </p:nvPr>
        </p:nvSpPr>
        <p:spPr>
          <a:xfrm>
            <a:off x="6539642" y="1589369"/>
            <a:ext cx="2059200" cy="2892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
            <a:extLst>
              <a:ext uri="{FF2B5EF4-FFF2-40B4-BE49-F238E27FC236}">
                <a16:creationId xmlns:a16="http://schemas.microsoft.com/office/drawing/2014/main" id="{ECC80460-64E4-4D50-7F86-7015B87F37BE}"/>
              </a:ext>
            </a:extLst>
          </p:cNvPr>
          <p:cNvSpPr>
            <a:spLocks noGrp="1"/>
          </p:cNvSpPr>
          <p:nvPr>
            <p:ph type="ftr" sz="quarter" idx="53"/>
          </p:nvPr>
        </p:nvSpPr>
        <p:spPr/>
        <p:txBody>
          <a:bodyPr/>
          <a:lstStyle/>
          <a:p>
            <a:endParaRPr lang="en-US"/>
          </a:p>
        </p:txBody>
      </p:sp>
      <p:sp>
        <p:nvSpPr>
          <p:cNvPr id="3" name="Date Placeholder 1">
            <a:extLst>
              <a:ext uri="{FF2B5EF4-FFF2-40B4-BE49-F238E27FC236}">
                <a16:creationId xmlns:a16="http://schemas.microsoft.com/office/drawing/2014/main" id="{6EF75AFF-7EFD-2D68-1E94-E29F906701FF}"/>
              </a:ext>
            </a:extLst>
          </p:cNvPr>
          <p:cNvSpPr>
            <a:spLocks noGrp="1"/>
          </p:cNvSpPr>
          <p:nvPr>
            <p:ph type="dt" sz="half" idx="52"/>
          </p:nvPr>
        </p:nvSpPr>
        <p:spPr/>
        <p:txBody>
          <a:bodyPr/>
          <a:lstStyle/>
          <a:p>
            <a:fld id="{6A4A7A52-6E2B-4E0A-8C44-3BE76F51DCDD}" type="datetime1">
              <a:rPr lang="en-US" smtClean="0"/>
              <a:t>3/26/2024</a:t>
            </a:fld>
            <a:endParaRPr lang="en-US"/>
          </a:p>
        </p:txBody>
      </p:sp>
      <p:sp>
        <p:nvSpPr>
          <p:cNvPr id="10" name="Slide Number Placeholder 1">
            <a:extLst>
              <a:ext uri="{FF2B5EF4-FFF2-40B4-BE49-F238E27FC236}">
                <a16:creationId xmlns:a16="http://schemas.microsoft.com/office/drawing/2014/main" id="{EE63DC62-3BA9-7A31-2B74-0EADDDB5E992}"/>
              </a:ext>
            </a:extLst>
          </p:cNvPr>
          <p:cNvSpPr>
            <a:spLocks noGrp="1"/>
          </p:cNvSpPr>
          <p:nvPr>
            <p:ph type="sldNum" sz="quarter" idx="54"/>
          </p:nvPr>
        </p:nvSpPr>
        <p:spPr/>
        <p:txBody>
          <a:bodyPr/>
          <a:lstStyle/>
          <a:p>
            <a:fld id="{6B54B0F7-55DD-40D6-B7F4-70B586885C0B}" type="slidenum">
              <a:rPr lang="en-US" smtClean="0"/>
              <a:pPr/>
              <a:t>‹#›</a:t>
            </a:fld>
            <a:endParaRPr lang="en-US"/>
          </a:p>
        </p:txBody>
      </p:sp>
      <p:grpSp>
        <p:nvGrpSpPr>
          <p:cNvPr id="5" name="Instructions">
            <a:extLst>
              <a:ext uri="{FF2B5EF4-FFF2-40B4-BE49-F238E27FC236}">
                <a16:creationId xmlns:a16="http://schemas.microsoft.com/office/drawing/2014/main" id="{9D0C47F1-5DFF-ED2D-E4E0-B6FE9E044D81}"/>
              </a:ext>
            </a:extLst>
          </p:cNvPr>
          <p:cNvGrpSpPr/>
          <p:nvPr userDrawn="1"/>
        </p:nvGrpSpPr>
        <p:grpSpPr>
          <a:xfrm>
            <a:off x="-2436695" y="45636"/>
            <a:ext cx="2364467" cy="5678478"/>
            <a:chOff x="-2436695" y="45636"/>
            <a:chExt cx="2364467" cy="5678478"/>
          </a:xfrm>
        </p:grpSpPr>
        <p:cxnSp>
          <p:nvCxnSpPr>
            <p:cNvPr id="4" name="Straight Arrow Connector 3">
              <a:extLst>
                <a:ext uri="{FF2B5EF4-FFF2-40B4-BE49-F238E27FC236}">
                  <a16:creationId xmlns:a16="http://schemas.microsoft.com/office/drawing/2014/main" id="{135B7BAE-7D45-D7DA-E4FA-22E97A41DE3F}"/>
                </a:ext>
              </a:extLst>
            </p:cNvPr>
            <p:cNvCxnSpPr>
              <a:cxnSpLocks/>
            </p:cNvCxnSpPr>
            <p:nvPr userDrawn="1"/>
          </p:nvCxnSpPr>
          <p:spPr>
            <a:xfrm>
              <a:off x="-571235" y="1916918"/>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A1B3AF-71B5-08D0-4DC5-8D0B98F61425}"/>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12" name="Picture 11">
              <a:extLst>
                <a:ext uri="{FF2B5EF4-FFF2-40B4-BE49-F238E27FC236}">
                  <a16:creationId xmlns:a16="http://schemas.microsoft.com/office/drawing/2014/main" id="{50EEE703-BE44-D658-D3CC-B45589D650CF}"/>
                </a:ext>
              </a:extLst>
            </p:cNvPr>
            <p:cNvPicPr>
              <a:picLocks noChangeAspect="1"/>
            </p:cNvPicPr>
            <p:nvPr userDrawn="1"/>
          </p:nvPicPr>
          <p:blipFill>
            <a:blip r:embed="rId2"/>
            <a:stretch>
              <a:fillRect/>
            </a:stretch>
          </p:blipFill>
          <p:spPr>
            <a:xfrm>
              <a:off x="-2169241" y="2507594"/>
              <a:ext cx="307086" cy="622046"/>
            </a:xfrm>
            <a:prstGeom prst="rect">
              <a:avLst/>
            </a:prstGeom>
          </p:spPr>
        </p:pic>
      </p:grpSp>
    </p:spTree>
    <p:extLst>
      <p:ext uri="{BB962C8B-B14F-4D97-AF65-F5344CB8AC3E}">
        <p14:creationId xmlns:p14="http://schemas.microsoft.com/office/powerpoint/2010/main" val="82881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 uri="{C183D7F6-B498-43B3-948B-1728B52AA6E4}">
                <adec:decorative xmlns:adec="http://schemas.microsoft.com/office/drawing/2017/decorative" val="1"/>
              </a:ext>
            </a:extLst>
          </p:cNvPr>
          <p:cNvSpPr/>
          <p:nvPr userDrawn="1"/>
        </p:nvSpPr>
        <p:spPr>
          <a:xfrm>
            <a:off x="0" y="0"/>
            <a:ext cx="2797200" cy="51435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Title 1">
            <a:extLst>
              <a:ext uri="{FF2B5EF4-FFF2-40B4-BE49-F238E27FC236}">
                <a16:creationId xmlns:a16="http://schemas.microsoft.com/office/drawing/2014/main" id="{C8F4FADB-EEC5-45D2-AA5E-7A0D798F1295}"/>
              </a:ext>
            </a:extLst>
          </p:cNvPr>
          <p:cNvSpPr>
            <a:spLocks noGrp="1"/>
          </p:cNvSpPr>
          <p:nvPr>
            <p:ph type="title"/>
          </p:nvPr>
        </p:nvSpPr>
        <p:spPr>
          <a:xfrm>
            <a:off x="331200" y="289130"/>
            <a:ext cx="2118055" cy="720000"/>
          </a:xfrm>
        </p:spPr>
        <p:txBody>
          <a:bodyPr/>
          <a:lstStyle/>
          <a:p>
            <a:r>
              <a:rPr lang="en-US"/>
              <a:t>Click to edit Master title style</a:t>
            </a:r>
            <a:endParaRPr lang="en-US" dirty="0"/>
          </a:p>
        </p:txBody>
      </p:sp>
      <p:sp>
        <p:nvSpPr>
          <p:cNvPr id="33" name="Subtitle 1">
            <a:extLst>
              <a:ext uri="{FF2B5EF4-FFF2-40B4-BE49-F238E27FC236}">
                <a16:creationId xmlns:a16="http://schemas.microsoft.com/office/drawing/2014/main" id="{47966520-9FD5-42B3-AD18-E492CBBE356F}"/>
              </a:ext>
            </a:extLst>
          </p:cNvPr>
          <p:cNvSpPr>
            <a:spLocks noGrp="1"/>
          </p:cNvSpPr>
          <p:nvPr>
            <p:ph type="body" sz="quarter" idx="51"/>
          </p:nvPr>
        </p:nvSpPr>
        <p:spPr>
          <a:xfrm>
            <a:off x="333730" y="1071318"/>
            <a:ext cx="2116800" cy="430887"/>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30" name="Text placeholder 1">
            <a:extLst>
              <a:ext uri="{FF2B5EF4-FFF2-40B4-BE49-F238E27FC236}">
                <a16:creationId xmlns:a16="http://schemas.microsoft.com/office/drawing/2014/main" id="{4E0BC0F4-D286-4029-9886-E5C53C4FB52B}"/>
              </a:ext>
            </a:extLst>
          </p:cNvPr>
          <p:cNvSpPr>
            <a:spLocks noGrp="1"/>
          </p:cNvSpPr>
          <p:nvPr>
            <p:ph type="body" sz="quarter" idx="21"/>
          </p:nvPr>
        </p:nvSpPr>
        <p:spPr>
          <a:xfrm>
            <a:off x="331526" y="1319303"/>
            <a:ext cx="2116800" cy="3207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Text placeholder 2">
            <a:extLst>
              <a:ext uri="{FF2B5EF4-FFF2-40B4-BE49-F238E27FC236}">
                <a16:creationId xmlns:a16="http://schemas.microsoft.com/office/drawing/2014/main" id="{8D48725B-4307-4BEA-B9C9-15E0592A3B90}"/>
              </a:ext>
            </a:extLst>
          </p:cNvPr>
          <p:cNvSpPr>
            <a:spLocks noGrp="1"/>
          </p:cNvSpPr>
          <p:nvPr>
            <p:ph type="body" sz="quarter" idx="24"/>
          </p:nvPr>
        </p:nvSpPr>
        <p:spPr>
          <a:xfrm>
            <a:off x="3025070" y="289130"/>
            <a:ext cx="883540" cy="2076811"/>
          </a:xfrm>
        </p:spPr>
        <p:txBody>
          <a:bodyPr anchor="t">
            <a:noAutofit/>
          </a:bodyPr>
          <a:lstStyle>
            <a:lvl1pPr algn="r">
              <a:lnSpc>
                <a:spcPct val="110000"/>
              </a:lnSpc>
              <a:defRPr sz="1400" cap="all" baseline="0">
                <a:solidFill>
                  <a:schemeClr val="tx1"/>
                </a:solidFill>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6" name="Text placeholder 3">
            <a:extLst>
              <a:ext uri="{FF2B5EF4-FFF2-40B4-BE49-F238E27FC236}">
                <a16:creationId xmlns:a16="http://schemas.microsoft.com/office/drawing/2014/main" id="{0456B57B-663C-438F-BBF6-1AB9B756FE54}"/>
              </a:ext>
            </a:extLst>
          </p:cNvPr>
          <p:cNvSpPr>
            <a:spLocks noGrp="1"/>
          </p:cNvSpPr>
          <p:nvPr>
            <p:ph type="body" sz="quarter" idx="23" hasCustomPrompt="1"/>
          </p:nvPr>
        </p:nvSpPr>
        <p:spPr>
          <a:xfrm>
            <a:off x="4051561" y="314154"/>
            <a:ext cx="1034787"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dirty="0"/>
              <a:t>01</a:t>
            </a:r>
          </a:p>
        </p:txBody>
      </p:sp>
      <p:sp>
        <p:nvSpPr>
          <p:cNvPr id="44" name="Picture Placeholder 1">
            <a:extLst>
              <a:ext uri="{FF2B5EF4-FFF2-40B4-BE49-F238E27FC236}">
                <a16:creationId xmlns:a16="http://schemas.microsoft.com/office/drawing/2014/main" id="{6EC29CFA-5793-4C6C-80E1-231B1EAA433C}"/>
              </a:ext>
            </a:extLst>
          </p:cNvPr>
          <p:cNvSpPr>
            <a:spLocks noGrp="1"/>
          </p:cNvSpPr>
          <p:nvPr>
            <p:ph type="pic" sz="quarter" idx="17"/>
          </p:nvPr>
        </p:nvSpPr>
        <p:spPr>
          <a:xfrm>
            <a:off x="4051562" y="1005989"/>
            <a:ext cx="1034787" cy="1364400"/>
          </a:xfrm>
        </p:spPr>
        <p:txBody>
          <a:bodyPr>
            <a:noAutofit/>
          </a:bodyPr>
          <a:lstStyle>
            <a:lvl1pPr>
              <a:defRPr>
                <a:noFill/>
              </a:defRPr>
            </a:lvl1pPr>
          </a:lstStyle>
          <a:p>
            <a:r>
              <a:rPr lang="en-US" noProof="0"/>
              <a:t>Click icon to add picture</a:t>
            </a:r>
            <a:endParaRPr lang="en-US" noProof="0" dirty="0"/>
          </a:p>
        </p:txBody>
      </p:sp>
      <p:sp>
        <p:nvSpPr>
          <p:cNvPr id="47" name="Text placeholder 4">
            <a:extLst>
              <a:ext uri="{FF2B5EF4-FFF2-40B4-BE49-F238E27FC236}">
                <a16:creationId xmlns:a16="http://schemas.microsoft.com/office/drawing/2014/main" id="{87E76F68-620B-4D77-BFEE-041D7315FC2F}"/>
              </a:ext>
            </a:extLst>
          </p:cNvPr>
          <p:cNvSpPr>
            <a:spLocks noGrp="1"/>
          </p:cNvSpPr>
          <p:nvPr>
            <p:ph type="body" sz="quarter" idx="25"/>
          </p:nvPr>
        </p:nvSpPr>
        <p:spPr>
          <a:xfrm>
            <a:off x="4051562" y="2515557"/>
            <a:ext cx="1034787" cy="492883"/>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4" name="Text placeholder 5">
            <a:extLst>
              <a:ext uri="{FF2B5EF4-FFF2-40B4-BE49-F238E27FC236}">
                <a16:creationId xmlns:a16="http://schemas.microsoft.com/office/drawing/2014/main" id="{EB355F06-F117-4960-9CD2-3296D7197778}"/>
              </a:ext>
            </a:extLst>
          </p:cNvPr>
          <p:cNvSpPr>
            <a:spLocks noGrp="1"/>
          </p:cNvSpPr>
          <p:nvPr>
            <p:ph type="body" sz="quarter" idx="35"/>
          </p:nvPr>
        </p:nvSpPr>
        <p:spPr>
          <a:xfrm>
            <a:off x="4051562"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9" name="Text placeholder 6">
            <a:extLst>
              <a:ext uri="{FF2B5EF4-FFF2-40B4-BE49-F238E27FC236}">
                <a16:creationId xmlns:a16="http://schemas.microsoft.com/office/drawing/2014/main" id="{D7722D17-99A8-4564-81CF-20F1F7F8DBD1}"/>
              </a:ext>
            </a:extLst>
          </p:cNvPr>
          <p:cNvSpPr>
            <a:spLocks noGrp="1"/>
          </p:cNvSpPr>
          <p:nvPr>
            <p:ph type="body" sz="quarter" idx="27" hasCustomPrompt="1"/>
          </p:nvPr>
        </p:nvSpPr>
        <p:spPr>
          <a:xfrm>
            <a:off x="5296499" y="314154"/>
            <a:ext cx="1034786"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48" name="Picture Placeholder 2">
            <a:extLst>
              <a:ext uri="{FF2B5EF4-FFF2-40B4-BE49-F238E27FC236}">
                <a16:creationId xmlns:a16="http://schemas.microsoft.com/office/drawing/2014/main" id="{59EC3F46-5FB4-498B-9543-7330D6DD4925}"/>
              </a:ext>
            </a:extLst>
          </p:cNvPr>
          <p:cNvSpPr>
            <a:spLocks noGrp="1"/>
          </p:cNvSpPr>
          <p:nvPr>
            <p:ph type="pic" sz="quarter" idx="26"/>
          </p:nvPr>
        </p:nvSpPr>
        <p:spPr>
          <a:xfrm>
            <a:off x="5296499" y="1005989"/>
            <a:ext cx="1034787" cy="1364400"/>
          </a:xfrm>
        </p:spPr>
        <p:txBody>
          <a:bodyPr>
            <a:noAutofit/>
          </a:bodyPr>
          <a:lstStyle>
            <a:lvl1pPr>
              <a:defRPr>
                <a:noFill/>
              </a:defRPr>
            </a:lvl1pPr>
          </a:lstStyle>
          <a:p>
            <a:r>
              <a:rPr lang="en-US" noProof="0"/>
              <a:t>Click icon to add picture</a:t>
            </a:r>
            <a:endParaRPr lang="en-US" noProof="0" dirty="0"/>
          </a:p>
        </p:txBody>
      </p:sp>
      <p:sp>
        <p:nvSpPr>
          <p:cNvPr id="55" name="Text placeholder 7">
            <a:extLst>
              <a:ext uri="{FF2B5EF4-FFF2-40B4-BE49-F238E27FC236}">
                <a16:creationId xmlns:a16="http://schemas.microsoft.com/office/drawing/2014/main" id="{D86CBB7A-9502-4B85-850C-DF2587D4D6E5}"/>
              </a:ext>
            </a:extLst>
          </p:cNvPr>
          <p:cNvSpPr>
            <a:spLocks noGrp="1"/>
          </p:cNvSpPr>
          <p:nvPr>
            <p:ph type="body" sz="quarter" idx="36"/>
          </p:nvPr>
        </p:nvSpPr>
        <p:spPr>
          <a:xfrm>
            <a:off x="5296498" y="2509781"/>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6" name="Text placeholder 8">
            <a:extLst>
              <a:ext uri="{FF2B5EF4-FFF2-40B4-BE49-F238E27FC236}">
                <a16:creationId xmlns:a16="http://schemas.microsoft.com/office/drawing/2014/main" id="{86544E69-3546-4BEE-9749-1A8EFA7DDE39}"/>
              </a:ext>
            </a:extLst>
          </p:cNvPr>
          <p:cNvSpPr>
            <a:spLocks noGrp="1"/>
          </p:cNvSpPr>
          <p:nvPr>
            <p:ph type="body" sz="quarter" idx="37"/>
          </p:nvPr>
        </p:nvSpPr>
        <p:spPr>
          <a:xfrm>
            <a:off x="5296498"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1" name="Text placeholder 9">
            <a:extLst>
              <a:ext uri="{FF2B5EF4-FFF2-40B4-BE49-F238E27FC236}">
                <a16:creationId xmlns:a16="http://schemas.microsoft.com/office/drawing/2014/main" id="{B0DC2D27-DE73-4D51-B4A4-D9CC4DC5A4EC}"/>
              </a:ext>
            </a:extLst>
          </p:cNvPr>
          <p:cNvSpPr>
            <a:spLocks noGrp="1"/>
          </p:cNvSpPr>
          <p:nvPr>
            <p:ph type="body" sz="quarter" idx="30" hasCustomPrompt="1"/>
          </p:nvPr>
        </p:nvSpPr>
        <p:spPr>
          <a:xfrm>
            <a:off x="6541435" y="314154"/>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50" name="Picture Placeholder 3">
            <a:extLst>
              <a:ext uri="{FF2B5EF4-FFF2-40B4-BE49-F238E27FC236}">
                <a16:creationId xmlns:a16="http://schemas.microsoft.com/office/drawing/2014/main" id="{B20B9505-236E-4469-A51C-A2C7B71B271C}"/>
              </a:ext>
            </a:extLst>
          </p:cNvPr>
          <p:cNvSpPr>
            <a:spLocks noGrp="1"/>
          </p:cNvSpPr>
          <p:nvPr>
            <p:ph type="pic" sz="quarter" idx="29"/>
          </p:nvPr>
        </p:nvSpPr>
        <p:spPr>
          <a:xfrm>
            <a:off x="6541436" y="1005989"/>
            <a:ext cx="1034787" cy="1364400"/>
          </a:xfrm>
        </p:spPr>
        <p:txBody>
          <a:bodyPr>
            <a:noAutofit/>
          </a:bodyPr>
          <a:lstStyle>
            <a:lvl1pPr>
              <a:defRPr>
                <a:noFill/>
              </a:defRPr>
            </a:lvl1pPr>
          </a:lstStyle>
          <a:p>
            <a:r>
              <a:rPr lang="en-US" noProof="0"/>
              <a:t>Click icon to add picture</a:t>
            </a:r>
          </a:p>
        </p:txBody>
      </p:sp>
      <p:sp>
        <p:nvSpPr>
          <p:cNvPr id="57" name="Text placeholder 10">
            <a:extLst>
              <a:ext uri="{FF2B5EF4-FFF2-40B4-BE49-F238E27FC236}">
                <a16:creationId xmlns:a16="http://schemas.microsoft.com/office/drawing/2014/main" id="{75A5190F-9F87-4BAA-9B38-DA41741440EA}"/>
              </a:ext>
            </a:extLst>
          </p:cNvPr>
          <p:cNvSpPr>
            <a:spLocks noGrp="1"/>
          </p:cNvSpPr>
          <p:nvPr>
            <p:ph type="body" sz="quarter" idx="38"/>
          </p:nvPr>
        </p:nvSpPr>
        <p:spPr>
          <a:xfrm>
            <a:off x="6541433" y="2509781"/>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8" name="Text placeholder 11">
            <a:extLst>
              <a:ext uri="{FF2B5EF4-FFF2-40B4-BE49-F238E27FC236}">
                <a16:creationId xmlns:a16="http://schemas.microsoft.com/office/drawing/2014/main" id="{FF1BBCD1-8544-421A-85E5-77CA0FA35FE4}"/>
              </a:ext>
            </a:extLst>
          </p:cNvPr>
          <p:cNvSpPr>
            <a:spLocks noGrp="1"/>
          </p:cNvSpPr>
          <p:nvPr>
            <p:ph type="body" sz="quarter" idx="39"/>
          </p:nvPr>
        </p:nvSpPr>
        <p:spPr>
          <a:xfrm>
            <a:off x="6541433"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3" name="Text placeholder 12">
            <a:extLst>
              <a:ext uri="{FF2B5EF4-FFF2-40B4-BE49-F238E27FC236}">
                <a16:creationId xmlns:a16="http://schemas.microsoft.com/office/drawing/2014/main" id="{6F5500B0-3264-4A96-BDF7-6321D671A88F}"/>
              </a:ext>
            </a:extLst>
          </p:cNvPr>
          <p:cNvSpPr>
            <a:spLocks noGrp="1"/>
          </p:cNvSpPr>
          <p:nvPr>
            <p:ph type="body" sz="quarter" idx="33" hasCustomPrompt="1"/>
          </p:nvPr>
        </p:nvSpPr>
        <p:spPr>
          <a:xfrm>
            <a:off x="7786372" y="314154"/>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52" name="Picture Placeholder 4">
            <a:extLst>
              <a:ext uri="{FF2B5EF4-FFF2-40B4-BE49-F238E27FC236}">
                <a16:creationId xmlns:a16="http://schemas.microsoft.com/office/drawing/2014/main" id="{C7AF1FA3-8607-484E-960C-0DEC87C8B4B6}"/>
              </a:ext>
            </a:extLst>
          </p:cNvPr>
          <p:cNvSpPr>
            <a:spLocks noGrp="1"/>
          </p:cNvSpPr>
          <p:nvPr>
            <p:ph type="pic" sz="quarter" idx="32"/>
          </p:nvPr>
        </p:nvSpPr>
        <p:spPr>
          <a:xfrm>
            <a:off x="7786373" y="1005989"/>
            <a:ext cx="1034787" cy="1364400"/>
          </a:xfrm>
        </p:spPr>
        <p:txBody>
          <a:bodyPr>
            <a:noAutofit/>
          </a:bodyPr>
          <a:lstStyle>
            <a:lvl1pPr>
              <a:defRPr>
                <a:noFill/>
              </a:defRPr>
            </a:lvl1pPr>
          </a:lstStyle>
          <a:p>
            <a:r>
              <a:rPr lang="en-US" noProof="0"/>
              <a:t>Click icon to add picture</a:t>
            </a:r>
          </a:p>
        </p:txBody>
      </p:sp>
      <p:sp>
        <p:nvSpPr>
          <p:cNvPr id="59" name="Text placeholder 13">
            <a:extLst>
              <a:ext uri="{FF2B5EF4-FFF2-40B4-BE49-F238E27FC236}">
                <a16:creationId xmlns:a16="http://schemas.microsoft.com/office/drawing/2014/main" id="{BF822235-CF36-42FB-998B-784756CA5FEC}"/>
              </a:ext>
            </a:extLst>
          </p:cNvPr>
          <p:cNvSpPr>
            <a:spLocks noGrp="1"/>
          </p:cNvSpPr>
          <p:nvPr>
            <p:ph type="body" sz="quarter" idx="40"/>
          </p:nvPr>
        </p:nvSpPr>
        <p:spPr>
          <a:xfrm>
            <a:off x="7786367" y="2509781"/>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60" name="Text placeholder 14">
            <a:extLst>
              <a:ext uri="{FF2B5EF4-FFF2-40B4-BE49-F238E27FC236}">
                <a16:creationId xmlns:a16="http://schemas.microsoft.com/office/drawing/2014/main" id="{80EE59DB-9243-4843-902C-CEAFDD74F3BA}"/>
              </a:ext>
            </a:extLst>
          </p:cNvPr>
          <p:cNvSpPr>
            <a:spLocks noGrp="1"/>
          </p:cNvSpPr>
          <p:nvPr>
            <p:ph type="body" sz="quarter" idx="41"/>
          </p:nvPr>
        </p:nvSpPr>
        <p:spPr>
          <a:xfrm>
            <a:off x="7786367"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pic>
        <p:nvPicPr>
          <p:cNvPr id="10" name="Logo">
            <a:extLst>
              <a:ext uri="{FF2B5EF4-FFF2-40B4-BE49-F238E27FC236}">
                <a16:creationId xmlns:a16="http://schemas.microsoft.com/office/drawing/2014/main" id="{CF01E109-00D8-987B-D358-F3FD933FFFC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4822" y="4596340"/>
            <a:ext cx="1157201" cy="533712"/>
          </a:xfrm>
          <a:prstGeom prst="rect">
            <a:avLst/>
          </a:prstGeom>
          <a:ln>
            <a:noFill/>
          </a:ln>
        </p:spPr>
      </p:pic>
      <p:sp>
        <p:nvSpPr>
          <p:cNvPr id="5" name="Footer Placeholder 1">
            <a:extLst>
              <a:ext uri="{FF2B5EF4-FFF2-40B4-BE49-F238E27FC236}">
                <a16:creationId xmlns:a16="http://schemas.microsoft.com/office/drawing/2014/main" id="{01161507-8AFD-9705-9965-6874EEDD889A}"/>
              </a:ext>
            </a:extLst>
          </p:cNvPr>
          <p:cNvSpPr>
            <a:spLocks noGrp="1"/>
          </p:cNvSpPr>
          <p:nvPr>
            <p:ph type="ftr" sz="quarter" idx="53"/>
          </p:nvPr>
        </p:nvSpPr>
        <p:spPr/>
        <p:txBody>
          <a:bodyPr/>
          <a:lstStyle/>
          <a:p>
            <a:endParaRPr lang="en-US"/>
          </a:p>
        </p:txBody>
      </p:sp>
      <p:sp>
        <p:nvSpPr>
          <p:cNvPr id="2" name="Date Placeholder 1">
            <a:extLst>
              <a:ext uri="{FF2B5EF4-FFF2-40B4-BE49-F238E27FC236}">
                <a16:creationId xmlns:a16="http://schemas.microsoft.com/office/drawing/2014/main" id="{4120235B-FA42-4BE7-947B-F821D4289B09}"/>
              </a:ext>
            </a:extLst>
          </p:cNvPr>
          <p:cNvSpPr>
            <a:spLocks noGrp="1"/>
          </p:cNvSpPr>
          <p:nvPr>
            <p:ph type="dt" sz="half" idx="52"/>
          </p:nvPr>
        </p:nvSpPr>
        <p:spPr/>
        <p:txBody>
          <a:bodyPr/>
          <a:lstStyle/>
          <a:p>
            <a:fld id="{20603EF3-3EC8-48CE-B3F4-DB38497A57F8}" type="datetime1">
              <a:rPr lang="en-US" smtClean="0"/>
              <a:t>3/26/2024</a:t>
            </a:fld>
            <a:endParaRPr lang="en-US"/>
          </a:p>
        </p:txBody>
      </p:sp>
      <p:sp>
        <p:nvSpPr>
          <p:cNvPr id="6" name="Slide Number Placeholder 1">
            <a:extLst>
              <a:ext uri="{FF2B5EF4-FFF2-40B4-BE49-F238E27FC236}">
                <a16:creationId xmlns:a16="http://schemas.microsoft.com/office/drawing/2014/main" id="{41CB29E3-354E-DD45-6FF1-140AEE56BA96}"/>
              </a:ext>
            </a:extLst>
          </p:cNvPr>
          <p:cNvSpPr>
            <a:spLocks noGrp="1"/>
          </p:cNvSpPr>
          <p:nvPr>
            <p:ph type="sldNum" sz="quarter" idx="54"/>
          </p:nvPr>
        </p:nvSpPr>
        <p:spPr/>
        <p:txBody>
          <a:bodyPr/>
          <a:lstStyle/>
          <a:p>
            <a:fld id="{6B54B0F7-55DD-40D6-B7F4-70B586885C0B}" type="slidenum">
              <a:rPr lang="en-US" smtClean="0"/>
              <a:pPr/>
              <a:t>‹#›</a:t>
            </a:fld>
            <a:endParaRPr lang="en-US"/>
          </a:p>
        </p:txBody>
      </p:sp>
      <p:grpSp>
        <p:nvGrpSpPr>
          <p:cNvPr id="7" name="Instructions">
            <a:extLst>
              <a:ext uri="{FF2B5EF4-FFF2-40B4-BE49-F238E27FC236}">
                <a16:creationId xmlns:a16="http://schemas.microsoft.com/office/drawing/2014/main" id="{EC46478A-DEB5-ABD3-FD8D-9392878291BB}"/>
              </a:ext>
            </a:extLst>
          </p:cNvPr>
          <p:cNvGrpSpPr/>
          <p:nvPr userDrawn="1"/>
        </p:nvGrpSpPr>
        <p:grpSpPr>
          <a:xfrm>
            <a:off x="9210372" y="1216176"/>
            <a:ext cx="2481013" cy="5678478"/>
            <a:chOff x="9210372" y="1216176"/>
            <a:chExt cx="2481013" cy="5678478"/>
          </a:xfrm>
        </p:grpSpPr>
        <p:cxnSp>
          <p:nvCxnSpPr>
            <p:cNvPr id="4" name="Straight Arrow Connector 3">
              <a:extLst>
                <a:ext uri="{FF2B5EF4-FFF2-40B4-BE49-F238E27FC236}">
                  <a16:creationId xmlns:a16="http://schemas.microsoft.com/office/drawing/2014/main" id="{436507A5-A617-E8BB-8418-45722C6AC6CD}"/>
                </a:ext>
                <a:ext uri="{C183D7F6-B498-43B3-948B-1728B52AA6E4}">
                  <adec:decorative xmlns:adec="http://schemas.microsoft.com/office/drawing/2017/decorative" val="1"/>
                </a:ext>
              </a:extLst>
            </p:cNvPr>
            <p:cNvCxnSpPr>
              <a:cxnSpLocks/>
            </p:cNvCxnSpPr>
            <p:nvPr userDrawn="1"/>
          </p:nvCxnSpPr>
          <p:spPr>
            <a:xfrm flipH="1">
              <a:off x="9210372" y="1374041"/>
              <a:ext cx="604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D41FC3-BA7D-BF96-5991-714A684CD082}"/>
                </a:ext>
              </a:extLst>
            </p:cNvPr>
            <p:cNvSpPr txBox="1"/>
            <p:nvPr userDrawn="1"/>
          </p:nvSpPr>
          <p:spPr>
            <a:xfrm>
              <a:off x="9905193" y="121617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12" name="Picture 11">
              <a:extLst>
                <a:ext uri="{FF2B5EF4-FFF2-40B4-BE49-F238E27FC236}">
                  <a16:creationId xmlns:a16="http://schemas.microsoft.com/office/drawing/2014/main" id="{64181C3A-9B11-6A31-2224-853186A95DFE}"/>
                </a:ext>
              </a:extLst>
            </p:cNvPr>
            <p:cNvPicPr>
              <a:picLocks noChangeAspect="1"/>
            </p:cNvPicPr>
            <p:nvPr userDrawn="1"/>
          </p:nvPicPr>
          <p:blipFill>
            <a:blip r:embed="rId5"/>
            <a:stretch>
              <a:fillRect/>
            </a:stretch>
          </p:blipFill>
          <p:spPr>
            <a:xfrm>
              <a:off x="10172647" y="3678134"/>
              <a:ext cx="307086" cy="622046"/>
            </a:xfrm>
            <a:prstGeom prst="rect">
              <a:avLst/>
            </a:prstGeom>
          </p:spPr>
        </p:pic>
      </p:grpSp>
    </p:spTree>
    <p:extLst>
      <p:ext uri="{BB962C8B-B14F-4D97-AF65-F5344CB8AC3E}">
        <p14:creationId xmlns:p14="http://schemas.microsoft.com/office/powerpoint/2010/main" val="2872856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Logo (Dark)">
    <p:bg>
      <p:bgPr>
        <a:solidFill>
          <a:schemeClr val="accent1"/>
        </a:solidFill>
        <a:effectLst/>
      </p:bgPr>
    </p:bg>
    <p:spTree>
      <p:nvGrpSpPr>
        <p:cNvPr id="1" name=""/>
        <p:cNvGrpSpPr/>
        <p:nvPr/>
      </p:nvGrpSpPr>
      <p:grpSpPr>
        <a:xfrm>
          <a:off x="0" y="0"/>
          <a:ext cx="0" cy="0"/>
          <a:chOff x="0" y="0"/>
          <a:chExt cx="0" cy="0"/>
        </a:xfrm>
      </p:grpSpPr>
      <p:grpSp>
        <p:nvGrpSpPr>
          <p:cNvPr id="7" name="Logo">
            <a:extLst>
              <a:ext uri="{FF2B5EF4-FFF2-40B4-BE49-F238E27FC236}">
                <a16:creationId xmlns:a16="http://schemas.microsoft.com/office/drawing/2014/main" id="{AAE34BD0-96F3-484E-823D-846BCF7077CC}"/>
              </a:ext>
            </a:extLst>
          </p:cNvPr>
          <p:cNvGrpSpPr>
            <a:grpSpLocks noChangeAspect="1"/>
          </p:cNvGrpSpPr>
          <p:nvPr userDrawn="1"/>
        </p:nvGrpSpPr>
        <p:grpSpPr>
          <a:xfrm>
            <a:off x="3236582" y="2227950"/>
            <a:ext cx="2670837" cy="687600"/>
            <a:chOff x="4767702" y="-472136"/>
            <a:chExt cx="745525" cy="191931"/>
          </a:xfrm>
          <a:solidFill>
            <a:schemeClr val="bg1"/>
          </a:solidFill>
        </p:grpSpPr>
        <p:sp>
          <p:nvSpPr>
            <p:cNvPr id="8" name="Forme libre : forme 7">
              <a:extLst>
                <a:ext uri="{FF2B5EF4-FFF2-40B4-BE49-F238E27FC236}">
                  <a16:creationId xmlns:a16="http://schemas.microsoft.com/office/drawing/2014/main" id="{B5ACEFF7-2172-4E31-95A5-2822B762DCC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9" name="Forme libre : forme 8">
              <a:extLst>
                <a:ext uri="{FF2B5EF4-FFF2-40B4-BE49-F238E27FC236}">
                  <a16:creationId xmlns:a16="http://schemas.microsoft.com/office/drawing/2014/main" id="{156C511D-58A1-442A-9FDB-13B83505C8E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10" name="Forme libre : forme 9">
              <a:extLst>
                <a:ext uri="{FF2B5EF4-FFF2-40B4-BE49-F238E27FC236}">
                  <a16:creationId xmlns:a16="http://schemas.microsoft.com/office/drawing/2014/main" id="{33BB5D3E-7EA3-4217-8524-E90CF2B6AC62}"/>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3" name="Footer Placeholder 6">
            <a:extLst>
              <a:ext uri="{FF2B5EF4-FFF2-40B4-BE49-F238E27FC236}">
                <a16:creationId xmlns:a16="http://schemas.microsoft.com/office/drawing/2014/main" id="{43EC17F8-45E7-8365-B942-669A2476CD9D}"/>
              </a:ext>
            </a:extLst>
          </p:cNvPr>
          <p:cNvSpPr>
            <a:spLocks noGrp="1"/>
          </p:cNvSpPr>
          <p:nvPr>
            <p:ph type="ftr" sz="quarter" idx="11"/>
          </p:nvPr>
        </p:nvSpPr>
        <p:spPr>
          <a:xfrm>
            <a:off x="1671799" y="5400000"/>
            <a:ext cx="4480560" cy="166630"/>
          </a:xfrm>
        </p:spPr>
        <p:txBody>
          <a:bodyPr/>
          <a:lstStyle/>
          <a:p>
            <a:endParaRPr lang="en-US" dirty="0"/>
          </a:p>
        </p:txBody>
      </p:sp>
      <p:sp>
        <p:nvSpPr>
          <p:cNvPr id="2" name="Date Placeholder 5">
            <a:extLst>
              <a:ext uri="{FF2B5EF4-FFF2-40B4-BE49-F238E27FC236}">
                <a16:creationId xmlns:a16="http://schemas.microsoft.com/office/drawing/2014/main" id="{F8459A5A-EC75-F801-92F2-3711B387B2D8}"/>
              </a:ext>
            </a:extLst>
          </p:cNvPr>
          <p:cNvSpPr>
            <a:spLocks noGrp="1"/>
          </p:cNvSpPr>
          <p:nvPr>
            <p:ph type="dt" sz="half" idx="10"/>
          </p:nvPr>
        </p:nvSpPr>
        <p:spPr>
          <a:xfrm>
            <a:off x="6548724" y="5400000"/>
            <a:ext cx="1626918" cy="166629"/>
          </a:xfrm>
        </p:spPr>
        <p:txBody>
          <a:bodyPr/>
          <a:lstStyle/>
          <a:p>
            <a:fld id="{E418EE89-BCDC-4939-8C62-43A967E14DCC}" type="datetime1">
              <a:rPr lang="en-US" smtClean="0"/>
              <a:t>3/26/2024</a:t>
            </a:fld>
            <a:endParaRPr lang="en-US"/>
          </a:p>
        </p:txBody>
      </p:sp>
      <p:sp>
        <p:nvSpPr>
          <p:cNvPr id="4" name="Slide Number Placeholder 7">
            <a:extLst>
              <a:ext uri="{FF2B5EF4-FFF2-40B4-BE49-F238E27FC236}">
                <a16:creationId xmlns:a16="http://schemas.microsoft.com/office/drawing/2014/main" id="{B5D121BD-DD84-A511-18CE-8F3ED8897E49}"/>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157840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 uri="{C183D7F6-B498-43B3-948B-1728B52AA6E4}">
                <adec:decorative xmlns:adec="http://schemas.microsoft.com/office/drawing/2017/decorative" val="1"/>
              </a:ext>
            </a:extLst>
          </p:cNvPr>
          <p:cNvSpPr/>
          <p:nvPr userDrawn="1"/>
        </p:nvSpPr>
        <p:spPr>
          <a:xfrm>
            <a:off x="0" y="0"/>
            <a:ext cx="27972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5" name="Logo">
            <a:extLst>
              <a:ext uri="{FF2B5EF4-FFF2-40B4-BE49-F238E27FC236}">
                <a16:creationId xmlns:a16="http://schemas.microsoft.com/office/drawing/2014/main" id="{92DE48E4-21B7-43C3-B1C8-D1A1E1D11836}"/>
              </a:ext>
              <a:ext uri="{C183D7F6-B498-43B3-948B-1728B52AA6E4}">
                <adec:decorative xmlns:adec="http://schemas.microsoft.com/office/drawing/2017/decorative" val="1"/>
              </a:ext>
            </a:extLst>
          </p:cNvPr>
          <p:cNvGrpSpPr>
            <a:grpSpLocks noChangeAspect="1"/>
          </p:cNvGrpSpPr>
          <p:nvPr userDrawn="1"/>
        </p:nvGrpSpPr>
        <p:grpSpPr>
          <a:xfrm>
            <a:off x="331624" y="4747145"/>
            <a:ext cx="803890" cy="206313"/>
            <a:chOff x="4768103" y="-471733"/>
            <a:chExt cx="744723" cy="191124"/>
          </a:xfrm>
          <a:solidFill>
            <a:schemeClr val="bg1"/>
          </a:solidFill>
        </p:grpSpPr>
        <p:sp>
          <p:nvSpPr>
            <p:cNvPr id="36" name="Forme libre : forme 9">
              <a:extLst>
                <a:ext uri="{FF2B5EF4-FFF2-40B4-BE49-F238E27FC236}">
                  <a16:creationId xmlns:a16="http://schemas.microsoft.com/office/drawing/2014/main" id="{CF3C004A-12EF-4882-9435-5C8C5CDDA3DC}"/>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37" name="Forme libre : forme 10">
              <a:extLst>
                <a:ext uri="{FF2B5EF4-FFF2-40B4-BE49-F238E27FC236}">
                  <a16:creationId xmlns:a16="http://schemas.microsoft.com/office/drawing/2014/main" id="{C854BF86-9CB6-42C3-B52B-E372D3EE21D0}"/>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47" name="Forme libre : forme 11">
              <a:extLst>
                <a:ext uri="{FF2B5EF4-FFF2-40B4-BE49-F238E27FC236}">
                  <a16:creationId xmlns:a16="http://schemas.microsoft.com/office/drawing/2014/main" id="{A41B13E3-A26E-439F-AA34-2A97E1411892}"/>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2" name="Title 1">
            <a:extLst>
              <a:ext uri="{FF2B5EF4-FFF2-40B4-BE49-F238E27FC236}">
                <a16:creationId xmlns:a16="http://schemas.microsoft.com/office/drawing/2014/main" id="{4E92FD8C-2B58-418C-8C0C-CF8C1DFCA139}"/>
              </a:ext>
            </a:extLst>
          </p:cNvPr>
          <p:cNvSpPr>
            <a:spLocks noGrp="1"/>
          </p:cNvSpPr>
          <p:nvPr>
            <p:ph type="title"/>
          </p:nvPr>
        </p:nvSpPr>
        <p:spPr>
          <a:xfrm>
            <a:off x="331200" y="289130"/>
            <a:ext cx="2118055" cy="720000"/>
          </a:xfrm>
        </p:spPr>
        <p:txBody>
          <a:bodyPr/>
          <a:lstStyle>
            <a:lvl1pPr>
              <a:defRPr>
                <a:solidFill>
                  <a:schemeClr val="bg1"/>
                </a:solidFill>
              </a:defRPr>
            </a:lvl1pPr>
          </a:lstStyle>
          <a:p>
            <a:r>
              <a:rPr lang="en-US"/>
              <a:t>Click to edit Master title style</a:t>
            </a:r>
          </a:p>
        </p:txBody>
      </p:sp>
      <p:sp>
        <p:nvSpPr>
          <p:cNvPr id="29" name="Subtitle 1">
            <a:extLst>
              <a:ext uri="{FF2B5EF4-FFF2-40B4-BE49-F238E27FC236}">
                <a16:creationId xmlns:a16="http://schemas.microsoft.com/office/drawing/2014/main" id="{6130F058-DE5E-4AF9-B296-FB3C01712DC6}"/>
              </a:ext>
            </a:extLst>
          </p:cNvPr>
          <p:cNvSpPr>
            <a:spLocks noGrp="1"/>
          </p:cNvSpPr>
          <p:nvPr>
            <p:ph type="body" sz="quarter" idx="53"/>
          </p:nvPr>
        </p:nvSpPr>
        <p:spPr>
          <a:xfrm>
            <a:off x="333730" y="1071318"/>
            <a:ext cx="2116800" cy="430887"/>
          </a:xfrm>
        </p:spPr>
        <p:txBody>
          <a:bodyPr wrap="square">
            <a:spAutoFit/>
          </a:bodyPr>
          <a:lstStyle>
            <a:lvl1pPr>
              <a:lnSpc>
                <a:spcPct val="100000"/>
              </a:lnSpc>
              <a:spcAft>
                <a:spcPts val="0"/>
              </a:spcAft>
              <a:defRPr sz="1400" b="0" i="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4" name="Text placeholder 1">
            <a:extLst>
              <a:ext uri="{FF2B5EF4-FFF2-40B4-BE49-F238E27FC236}">
                <a16:creationId xmlns:a16="http://schemas.microsoft.com/office/drawing/2014/main" id="{557C45B6-A2BD-926C-3675-04CB3D089F51}"/>
              </a:ext>
            </a:extLst>
          </p:cNvPr>
          <p:cNvSpPr>
            <a:spLocks noGrp="1"/>
          </p:cNvSpPr>
          <p:nvPr>
            <p:ph type="body" sz="quarter" idx="58"/>
          </p:nvPr>
        </p:nvSpPr>
        <p:spPr>
          <a:xfrm>
            <a:off x="331788" y="1341438"/>
            <a:ext cx="2116137" cy="3214687"/>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H" dirty="0"/>
          </a:p>
        </p:txBody>
      </p:sp>
      <p:sp>
        <p:nvSpPr>
          <p:cNvPr id="55" name="Text placeholder 2">
            <a:extLst>
              <a:ext uri="{FF2B5EF4-FFF2-40B4-BE49-F238E27FC236}">
                <a16:creationId xmlns:a16="http://schemas.microsoft.com/office/drawing/2014/main" id="{1733B279-DA2E-42A2-AC6A-5AD6F62B3AED}"/>
              </a:ext>
            </a:extLst>
          </p:cNvPr>
          <p:cNvSpPr>
            <a:spLocks noGrp="1"/>
          </p:cNvSpPr>
          <p:nvPr>
            <p:ph type="body" sz="quarter" idx="22"/>
          </p:nvPr>
        </p:nvSpPr>
        <p:spPr>
          <a:xfrm>
            <a:off x="3264208" y="739124"/>
            <a:ext cx="5546062" cy="214995"/>
          </a:xfrm>
        </p:spPr>
        <p:txBody>
          <a:bodyPr wrap="square">
            <a:spAutoFit/>
          </a:bodyPr>
          <a:lstStyle>
            <a:lvl1pPr algn="l">
              <a:lnSpc>
                <a:spcPct val="110000"/>
              </a:lnSpc>
              <a:defRPr sz="1400">
                <a:solidFill>
                  <a:schemeClr val="tx1"/>
                </a:solidFill>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4" name="Text placeholder 3">
            <a:extLst>
              <a:ext uri="{FF2B5EF4-FFF2-40B4-BE49-F238E27FC236}">
                <a16:creationId xmlns:a16="http://schemas.microsoft.com/office/drawing/2014/main" id="{44A9397C-6D93-4AD9-887C-C623195B452C}"/>
              </a:ext>
            </a:extLst>
          </p:cNvPr>
          <p:cNvSpPr>
            <a:spLocks noGrp="1"/>
          </p:cNvSpPr>
          <p:nvPr>
            <p:ph type="body" sz="quarter" idx="21" hasCustomPrompt="1"/>
          </p:nvPr>
        </p:nvSpPr>
        <p:spPr>
          <a:xfrm>
            <a:off x="3262749"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34" name="Text placeholder 4">
            <a:extLst>
              <a:ext uri="{FF2B5EF4-FFF2-40B4-BE49-F238E27FC236}">
                <a16:creationId xmlns:a16="http://schemas.microsoft.com/office/drawing/2014/main" id="{480EBD21-251E-5549-1783-59F62C923620}"/>
              </a:ext>
            </a:extLst>
          </p:cNvPr>
          <p:cNvSpPr>
            <a:spLocks noGrp="1"/>
          </p:cNvSpPr>
          <p:nvPr>
            <p:ph type="body" sz="quarter" idx="54"/>
          </p:nvPr>
        </p:nvSpPr>
        <p:spPr>
          <a:xfrm>
            <a:off x="3262749" y="2211873"/>
            <a:ext cx="1268510" cy="492883"/>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8" name="Text placeholder 5">
            <a:extLst>
              <a:ext uri="{FF2B5EF4-FFF2-40B4-BE49-F238E27FC236}">
                <a16:creationId xmlns:a16="http://schemas.microsoft.com/office/drawing/2014/main" id="{31C368F5-8367-8003-717B-0E1E56CD0587}"/>
              </a:ext>
            </a:extLst>
          </p:cNvPr>
          <p:cNvSpPr>
            <a:spLocks noGrp="1"/>
          </p:cNvSpPr>
          <p:nvPr>
            <p:ph type="body" sz="quarter" idx="35"/>
          </p:nvPr>
        </p:nvSpPr>
        <p:spPr>
          <a:xfrm>
            <a:off x="3262749"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6" name="Text placeholder 6">
            <a:extLst>
              <a:ext uri="{FF2B5EF4-FFF2-40B4-BE49-F238E27FC236}">
                <a16:creationId xmlns:a16="http://schemas.microsoft.com/office/drawing/2014/main" id="{16F950FC-0480-4153-AB54-FC50B62AF841}"/>
              </a:ext>
            </a:extLst>
          </p:cNvPr>
          <p:cNvSpPr>
            <a:spLocks noGrp="1"/>
          </p:cNvSpPr>
          <p:nvPr>
            <p:ph type="body" sz="quarter" idx="25" hasCustomPrompt="1"/>
          </p:nvPr>
        </p:nvSpPr>
        <p:spPr>
          <a:xfrm>
            <a:off x="4688351"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39" name="Text placeholder 7">
            <a:extLst>
              <a:ext uri="{FF2B5EF4-FFF2-40B4-BE49-F238E27FC236}">
                <a16:creationId xmlns:a16="http://schemas.microsoft.com/office/drawing/2014/main" id="{61010473-B381-8D4E-FABE-59CB2552EA81}"/>
              </a:ext>
            </a:extLst>
          </p:cNvPr>
          <p:cNvSpPr>
            <a:spLocks noGrp="1"/>
          </p:cNvSpPr>
          <p:nvPr>
            <p:ph type="body" sz="quarter" idx="36"/>
          </p:nvPr>
        </p:nvSpPr>
        <p:spPr>
          <a:xfrm>
            <a:off x="4688936"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0" name="Text placeholder 8">
            <a:extLst>
              <a:ext uri="{FF2B5EF4-FFF2-40B4-BE49-F238E27FC236}">
                <a16:creationId xmlns:a16="http://schemas.microsoft.com/office/drawing/2014/main" id="{AE08EF7E-5C0A-002F-6833-F81205E0B58D}"/>
              </a:ext>
            </a:extLst>
          </p:cNvPr>
          <p:cNvSpPr>
            <a:spLocks noGrp="1"/>
          </p:cNvSpPr>
          <p:nvPr>
            <p:ph type="body" sz="quarter" idx="37"/>
          </p:nvPr>
        </p:nvSpPr>
        <p:spPr>
          <a:xfrm>
            <a:off x="4688936"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7" name="Text placeholder 9">
            <a:extLst>
              <a:ext uri="{FF2B5EF4-FFF2-40B4-BE49-F238E27FC236}">
                <a16:creationId xmlns:a16="http://schemas.microsoft.com/office/drawing/2014/main" id="{2EFE1CAB-5EC5-470D-9350-2DD9C967665B}"/>
              </a:ext>
            </a:extLst>
          </p:cNvPr>
          <p:cNvSpPr>
            <a:spLocks noGrp="1"/>
          </p:cNvSpPr>
          <p:nvPr>
            <p:ph type="body" sz="quarter" idx="28" hasCustomPrompt="1"/>
          </p:nvPr>
        </p:nvSpPr>
        <p:spPr>
          <a:xfrm>
            <a:off x="6113953"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41" name="Text placeholder 10">
            <a:extLst>
              <a:ext uri="{FF2B5EF4-FFF2-40B4-BE49-F238E27FC236}">
                <a16:creationId xmlns:a16="http://schemas.microsoft.com/office/drawing/2014/main" id="{296512FD-5D84-35FD-A358-56A9E0174C3A}"/>
              </a:ext>
            </a:extLst>
          </p:cNvPr>
          <p:cNvSpPr>
            <a:spLocks noGrp="1"/>
          </p:cNvSpPr>
          <p:nvPr>
            <p:ph type="body" sz="quarter" idx="38"/>
          </p:nvPr>
        </p:nvSpPr>
        <p:spPr>
          <a:xfrm>
            <a:off x="6113953"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2" name="Text placeholder 11">
            <a:extLst>
              <a:ext uri="{FF2B5EF4-FFF2-40B4-BE49-F238E27FC236}">
                <a16:creationId xmlns:a16="http://schemas.microsoft.com/office/drawing/2014/main" id="{14FE262A-1EEC-F6CC-CB20-D432FB305B17}"/>
              </a:ext>
            </a:extLst>
          </p:cNvPr>
          <p:cNvSpPr>
            <a:spLocks noGrp="1"/>
          </p:cNvSpPr>
          <p:nvPr>
            <p:ph type="body" sz="quarter" idx="39"/>
          </p:nvPr>
        </p:nvSpPr>
        <p:spPr>
          <a:xfrm>
            <a:off x="6113953"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8" name="Text placeholder 12">
            <a:extLst>
              <a:ext uri="{FF2B5EF4-FFF2-40B4-BE49-F238E27FC236}">
                <a16:creationId xmlns:a16="http://schemas.microsoft.com/office/drawing/2014/main" id="{E28A005F-4277-4DBE-97FB-498AB2E8E7BA}"/>
              </a:ext>
            </a:extLst>
          </p:cNvPr>
          <p:cNvSpPr>
            <a:spLocks noGrp="1"/>
          </p:cNvSpPr>
          <p:nvPr>
            <p:ph type="body" sz="quarter" idx="31" hasCustomPrompt="1"/>
          </p:nvPr>
        </p:nvSpPr>
        <p:spPr>
          <a:xfrm>
            <a:off x="7539556"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43" name="Text placeholder 13">
            <a:extLst>
              <a:ext uri="{FF2B5EF4-FFF2-40B4-BE49-F238E27FC236}">
                <a16:creationId xmlns:a16="http://schemas.microsoft.com/office/drawing/2014/main" id="{1351095D-866D-4C63-63DC-4F5E0E9F58E1}"/>
              </a:ext>
            </a:extLst>
          </p:cNvPr>
          <p:cNvSpPr>
            <a:spLocks noGrp="1"/>
          </p:cNvSpPr>
          <p:nvPr>
            <p:ph type="body" sz="quarter" idx="40"/>
          </p:nvPr>
        </p:nvSpPr>
        <p:spPr>
          <a:xfrm>
            <a:off x="7541760"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4" name="Text placeholder 14">
            <a:extLst>
              <a:ext uri="{FF2B5EF4-FFF2-40B4-BE49-F238E27FC236}">
                <a16:creationId xmlns:a16="http://schemas.microsoft.com/office/drawing/2014/main" id="{CDD22FDE-98BD-E438-F8F4-BDB7914DF278}"/>
              </a:ext>
            </a:extLst>
          </p:cNvPr>
          <p:cNvSpPr>
            <a:spLocks noGrp="1"/>
          </p:cNvSpPr>
          <p:nvPr>
            <p:ph type="body" sz="quarter" idx="41"/>
          </p:nvPr>
        </p:nvSpPr>
        <p:spPr>
          <a:xfrm>
            <a:off x="7541760"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 name="Footer Placeholder 6">
            <a:extLst>
              <a:ext uri="{FF2B5EF4-FFF2-40B4-BE49-F238E27FC236}">
                <a16:creationId xmlns:a16="http://schemas.microsoft.com/office/drawing/2014/main" id="{79967147-47E2-8EB6-559C-D7694F6C4E1F}"/>
              </a:ext>
            </a:extLst>
          </p:cNvPr>
          <p:cNvSpPr>
            <a:spLocks noGrp="1"/>
          </p:cNvSpPr>
          <p:nvPr>
            <p:ph type="ftr" sz="quarter" idx="11"/>
          </p:nvPr>
        </p:nvSpPr>
        <p:spPr>
          <a:xfrm>
            <a:off x="1671799" y="5400000"/>
            <a:ext cx="4480560" cy="166630"/>
          </a:xfrm>
        </p:spPr>
        <p:txBody>
          <a:bodyPr/>
          <a:lstStyle/>
          <a:p>
            <a:endParaRPr lang="en-US" dirty="0"/>
          </a:p>
        </p:txBody>
      </p:sp>
      <p:sp>
        <p:nvSpPr>
          <p:cNvPr id="14" name="Slide Number Placeholder 1">
            <a:extLst>
              <a:ext uri="{FF2B5EF4-FFF2-40B4-BE49-F238E27FC236}">
                <a16:creationId xmlns:a16="http://schemas.microsoft.com/office/drawing/2014/main" id="{780317E5-0D70-8200-3E84-F6A6D8288DC7}"/>
              </a:ext>
            </a:extLst>
          </p:cNvPr>
          <p:cNvSpPr>
            <a:spLocks noGrp="1"/>
          </p:cNvSpPr>
          <p:nvPr>
            <p:ph type="sldNum" sz="quarter" idx="61"/>
          </p:nvPr>
        </p:nvSpPr>
        <p:spPr/>
        <p:txBody>
          <a:bodyPr/>
          <a:lstStyle/>
          <a:p>
            <a:fld id="{6B54B0F7-55DD-40D6-B7F4-70B586885C0B}" type="slidenum">
              <a:rPr lang="en-US" smtClean="0"/>
              <a:pPr/>
              <a:t>‹#›</a:t>
            </a:fld>
            <a:endParaRPr lang="en-US"/>
          </a:p>
        </p:txBody>
      </p:sp>
      <p:sp>
        <p:nvSpPr>
          <p:cNvPr id="12" name="Date Placeholder 1">
            <a:extLst>
              <a:ext uri="{FF2B5EF4-FFF2-40B4-BE49-F238E27FC236}">
                <a16:creationId xmlns:a16="http://schemas.microsoft.com/office/drawing/2014/main" id="{09D2390C-39A6-5A35-FB7A-783129BB5CE5}"/>
              </a:ext>
            </a:extLst>
          </p:cNvPr>
          <p:cNvSpPr>
            <a:spLocks noGrp="1"/>
          </p:cNvSpPr>
          <p:nvPr>
            <p:ph type="dt" sz="half" idx="59"/>
          </p:nvPr>
        </p:nvSpPr>
        <p:spPr/>
        <p:txBody>
          <a:bodyPr/>
          <a:lstStyle/>
          <a:p>
            <a:fld id="{510D4087-37A5-4CF2-93F5-88F19ABFDD1D}" type="datetime1">
              <a:rPr lang="en-US" smtClean="0"/>
              <a:t>3/26/2024</a:t>
            </a:fld>
            <a:endParaRPr lang="en-US"/>
          </a:p>
        </p:txBody>
      </p:sp>
    </p:spTree>
    <p:extLst>
      <p:ext uri="{BB962C8B-B14F-4D97-AF65-F5344CB8AC3E}">
        <p14:creationId xmlns:p14="http://schemas.microsoft.com/office/powerpoint/2010/main" val="5973775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8E04-C85A-4D77-B8FB-BFFBFEFE7951}"/>
              </a:ext>
            </a:extLst>
          </p:cNvPr>
          <p:cNvSpPr>
            <a:spLocks noGrp="1"/>
          </p:cNvSpPr>
          <p:nvPr>
            <p:ph type="title"/>
          </p:nvPr>
        </p:nvSpPr>
        <p:spPr/>
        <p:txBody>
          <a:bodyPr/>
          <a:lstStyle/>
          <a:p>
            <a:r>
              <a:rPr lang="en-US"/>
              <a:t>Click to edit Master title style</a:t>
            </a:r>
          </a:p>
        </p:txBody>
      </p:sp>
      <p:sp>
        <p:nvSpPr>
          <p:cNvPr id="14" name="Table Placeholder 1">
            <a:extLst>
              <a:ext uri="{FF2B5EF4-FFF2-40B4-BE49-F238E27FC236}">
                <a16:creationId xmlns:a16="http://schemas.microsoft.com/office/drawing/2014/main" id="{828EDE46-3F40-4CF0-8732-22A2312E12B6}"/>
              </a:ext>
            </a:extLst>
          </p:cNvPr>
          <p:cNvSpPr>
            <a:spLocks noGrp="1"/>
          </p:cNvSpPr>
          <p:nvPr>
            <p:ph type="tbl" sz="quarter" idx="23"/>
          </p:nvPr>
        </p:nvSpPr>
        <p:spPr>
          <a:xfrm>
            <a:off x="331038" y="982397"/>
            <a:ext cx="8478000" cy="3477177"/>
          </a:xfrm>
        </p:spPr>
        <p:txBody>
          <a:bodyPr anchor="ctr"/>
          <a:lstStyle>
            <a:lvl1pPr algn="ctr">
              <a:defRPr/>
            </a:lvl1pPr>
          </a:lstStyle>
          <a:p>
            <a:r>
              <a:rPr lang="en-US"/>
              <a:t>Click icon to add table</a:t>
            </a:r>
          </a:p>
        </p:txBody>
      </p:sp>
      <p:sp>
        <p:nvSpPr>
          <p:cNvPr id="5" name="Footer Placeholder 1">
            <a:extLst>
              <a:ext uri="{FF2B5EF4-FFF2-40B4-BE49-F238E27FC236}">
                <a16:creationId xmlns:a16="http://schemas.microsoft.com/office/drawing/2014/main" id="{9B4BAF85-C7EF-E0BC-E504-BBA29ED55927}"/>
              </a:ext>
            </a:extLst>
          </p:cNvPr>
          <p:cNvSpPr>
            <a:spLocks noGrp="1"/>
          </p:cNvSpPr>
          <p:nvPr>
            <p:ph type="ftr" sz="quarter" idx="25"/>
          </p:nvPr>
        </p:nvSpPr>
        <p:spPr/>
        <p:txBody>
          <a:bodyPr/>
          <a:lstStyle/>
          <a:p>
            <a:endParaRPr lang="en-US"/>
          </a:p>
        </p:txBody>
      </p:sp>
      <p:sp>
        <p:nvSpPr>
          <p:cNvPr id="3" name="Date Placeholder 1">
            <a:extLst>
              <a:ext uri="{FF2B5EF4-FFF2-40B4-BE49-F238E27FC236}">
                <a16:creationId xmlns:a16="http://schemas.microsoft.com/office/drawing/2014/main" id="{25590B02-5AEE-07D5-3809-402035D462A3}"/>
              </a:ext>
            </a:extLst>
          </p:cNvPr>
          <p:cNvSpPr>
            <a:spLocks noGrp="1"/>
          </p:cNvSpPr>
          <p:nvPr>
            <p:ph type="dt" sz="half" idx="24"/>
          </p:nvPr>
        </p:nvSpPr>
        <p:spPr/>
        <p:txBody>
          <a:bodyPr/>
          <a:lstStyle/>
          <a:p>
            <a:fld id="{71B1B801-B607-4D46-9D65-33F1590DD278}" type="datetime1">
              <a:rPr lang="en-US" smtClean="0"/>
              <a:t>3/26/2024</a:t>
            </a:fld>
            <a:endParaRPr lang="en-US"/>
          </a:p>
        </p:txBody>
      </p:sp>
      <p:sp>
        <p:nvSpPr>
          <p:cNvPr id="6" name="Slide Number Placeholder 1">
            <a:extLst>
              <a:ext uri="{FF2B5EF4-FFF2-40B4-BE49-F238E27FC236}">
                <a16:creationId xmlns:a16="http://schemas.microsoft.com/office/drawing/2014/main" id="{E8CEDEE1-A1D7-06C7-B208-C606F9D83087}"/>
              </a:ext>
            </a:extLst>
          </p:cNvPr>
          <p:cNvSpPr>
            <a:spLocks noGrp="1"/>
          </p:cNvSpPr>
          <p:nvPr>
            <p:ph type="sldNum" sz="quarter" idx="26"/>
          </p:nvPr>
        </p:nvSpPr>
        <p:spPr/>
        <p:txBody>
          <a:bodyPr/>
          <a:lstStyle/>
          <a:p>
            <a:fld id="{6B54B0F7-55DD-40D6-B7F4-70B586885C0B}" type="slidenum">
              <a:rPr lang="en-US" smtClean="0"/>
              <a:pPr/>
              <a:t>‹#›</a:t>
            </a:fld>
            <a:endParaRPr lang="en-US"/>
          </a:p>
        </p:txBody>
      </p:sp>
    </p:spTree>
    <p:extLst>
      <p:ext uri="{BB962C8B-B14F-4D97-AF65-F5344CB8AC3E}">
        <p14:creationId xmlns:p14="http://schemas.microsoft.com/office/powerpoint/2010/main" val="92562925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4D7A-10C4-34CE-F72C-6A6BBC59EC3B}"/>
              </a:ext>
            </a:extLst>
          </p:cNvPr>
          <p:cNvSpPr>
            <a:spLocks noGrp="1"/>
          </p:cNvSpPr>
          <p:nvPr>
            <p:ph type="title"/>
          </p:nvPr>
        </p:nvSpPr>
        <p:spPr/>
        <p:txBody>
          <a:bodyPr/>
          <a:lstStyle/>
          <a:p>
            <a:r>
              <a:rPr lang="en-US"/>
              <a:t>Click to edit Master title style</a:t>
            </a:r>
          </a:p>
        </p:txBody>
      </p:sp>
      <p:sp>
        <p:nvSpPr>
          <p:cNvPr id="3" name="Footer Placeholder 1">
            <a:extLst>
              <a:ext uri="{FF2B5EF4-FFF2-40B4-BE49-F238E27FC236}">
                <a16:creationId xmlns:a16="http://schemas.microsoft.com/office/drawing/2014/main" id="{AAB30001-6B64-1145-701E-2C8C893BC8B7}"/>
              </a:ext>
            </a:extLst>
          </p:cNvPr>
          <p:cNvSpPr>
            <a:spLocks noGrp="1"/>
          </p:cNvSpPr>
          <p:nvPr>
            <p:ph type="ftr" sz="quarter" idx="10"/>
          </p:nvPr>
        </p:nvSpPr>
        <p:spPr/>
        <p:txBody>
          <a:bodyPr/>
          <a:lstStyle/>
          <a:p>
            <a:endParaRPr lang="en-US" dirty="0"/>
          </a:p>
        </p:txBody>
      </p:sp>
      <p:sp>
        <p:nvSpPr>
          <p:cNvPr id="4" name="Date Placeholder 1">
            <a:extLst>
              <a:ext uri="{FF2B5EF4-FFF2-40B4-BE49-F238E27FC236}">
                <a16:creationId xmlns:a16="http://schemas.microsoft.com/office/drawing/2014/main" id="{3991CA3D-AA7B-5C60-7E4D-2B019FAB5EDD}"/>
              </a:ext>
            </a:extLst>
          </p:cNvPr>
          <p:cNvSpPr>
            <a:spLocks noGrp="1"/>
          </p:cNvSpPr>
          <p:nvPr>
            <p:ph type="dt" sz="half" idx="11"/>
          </p:nvPr>
        </p:nvSpPr>
        <p:spPr/>
        <p:txBody>
          <a:bodyPr/>
          <a:lstStyle/>
          <a:p>
            <a:fld id="{BF805909-1384-4540-A9FB-E8C1541D23C1}" type="datetime1">
              <a:rPr lang="en-US" smtClean="0"/>
              <a:t>3/26/2024</a:t>
            </a:fld>
            <a:endParaRPr lang="en-US"/>
          </a:p>
        </p:txBody>
      </p:sp>
      <p:sp>
        <p:nvSpPr>
          <p:cNvPr id="5" name="Slide Number Placeholder 1">
            <a:extLst>
              <a:ext uri="{FF2B5EF4-FFF2-40B4-BE49-F238E27FC236}">
                <a16:creationId xmlns:a16="http://schemas.microsoft.com/office/drawing/2014/main" id="{57BC42FB-27D4-71F0-7550-E0207D2F26B5}"/>
              </a:ext>
            </a:extLst>
          </p:cNvPr>
          <p:cNvSpPr>
            <a:spLocks noGrp="1"/>
          </p:cNvSpPr>
          <p:nvPr>
            <p:ph type="sldNum" sz="quarter" idx="12"/>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34039488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3" name="Footer Placeholder 6">
            <a:extLst>
              <a:ext uri="{FF2B5EF4-FFF2-40B4-BE49-F238E27FC236}">
                <a16:creationId xmlns:a16="http://schemas.microsoft.com/office/drawing/2014/main" id="{2646B4B8-2E2A-E2FD-F738-1F8F49455B19}"/>
              </a:ext>
            </a:extLst>
          </p:cNvPr>
          <p:cNvSpPr>
            <a:spLocks noGrp="1"/>
          </p:cNvSpPr>
          <p:nvPr>
            <p:ph type="ftr" sz="quarter" idx="11"/>
          </p:nvPr>
        </p:nvSpPr>
        <p:spPr>
          <a:xfrm>
            <a:off x="1671799" y="5400000"/>
            <a:ext cx="4480560" cy="166630"/>
          </a:xfrm>
        </p:spPr>
        <p:txBody>
          <a:bodyPr/>
          <a:lstStyle/>
          <a:p>
            <a:endParaRPr lang="en-US" dirty="0"/>
          </a:p>
        </p:txBody>
      </p:sp>
      <p:sp>
        <p:nvSpPr>
          <p:cNvPr id="2" name="Date Placeholder 5">
            <a:extLst>
              <a:ext uri="{FF2B5EF4-FFF2-40B4-BE49-F238E27FC236}">
                <a16:creationId xmlns:a16="http://schemas.microsoft.com/office/drawing/2014/main" id="{32E8EE70-8056-81AA-ED06-5E890EA74B90}"/>
              </a:ext>
            </a:extLst>
          </p:cNvPr>
          <p:cNvSpPr>
            <a:spLocks noGrp="1"/>
          </p:cNvSpPr>
          <p:nvPr>
            <p:ph type="dt" sz="half" idx="10"/>
          </p:nvPr>
        </p:nvSpPr>
        <p:spPr>
          <a:xfrm>
            <a:off x="6548724" y="5400000"/>
            <a:ext cx="1626918" cy="166629"/>
          </a:xfrm>
        </p:spPr>
        <p:txBody>
          <a:bodyPr/>
          <a:lstStyle/>
          <a:p>
            <a:fld id="{7E3C8DD1-A983-431A-A61B-50E29CDA734D}" type="datetime1">
              <a:rPr lang="en-US" smtClean="0"/>
              <a:t>3/26/2024</a:t>
            </a:fld>
            <a:endParaRPr lang="en-US"/>
          </a:p>
        </p:txBody>
      </p:sp>
      <p:sp>
        <p:nvSpPr>
          <p:cNvPr id="4" name="Slide Number Placeholder 7">
            <a:extLst>
              <a:ext uri="{FF2B5EF4-FFF2-40B4-BE49-F238E27FC236}">
                <a16:creationId xmlns:a16="http://schemas.microsoft.com/office/drawing/2014/main" id="{39878004-B610-F414-165E-6BEDF8C31F72}"/>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31130242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23004C"/>
        </a:solidFill>
        <a:effectLst/>
      </p:bgPr>
    </p:bg>
    <p:spTree>
      <p:nvGrpSpPr>
        <p:cNvPr id="1" name=""/>
        <p:cNvGrpSpPr/>
        <p:nvPr/>
      </p:nvGrpSpPr>
      <p:grpSpPr>
        <a:xfrm>
          <a:off x="0" y="0"/>
          <a:ext cx="0" cy="0"/>
          <a:chOff x="0" y="0"/>
          <a:chExt cx="0" cy="0"/>
        </a:xfrm>
      </p:grpSpPr>
      <p:grpSp>
        <p:nvGrpSpPr>
          <p:cNvPr id="21" name="Logo">
            <a:extLst>
              <a:ext uri="{FF2B5EF4-FFF2-40B4-BE49-F238E27FC236}">
                <a16:creationId xmlns:a16="http://schemas.microsoft.com/office/drawing/2014/main" id="{CCF15C7E-6A99-4286-A9D8-5CFB7F6C2F2D}"/>
              </a:ext>
              <a:ext uri="{C183D7F6-B498-43B3-948B-1728B52AA6E4}">
                <adec:decorative xmlns:adec="http://schemas.microsoft.com/office/drawing/2017/decorative" val="1"/>
              </a:ext>
            </a:extLst>
          </p:cNvPr>
          <p:cNvGrpSpPr>
            <a:grpSpLocks noChangeAspect="1"/>
          </p:cNvGrpSpPr>
          <p:nvPr userDrawn="1"/>
        </p:nvGrpSpPr>
        <p:grpSpPr>
          <a:xfrm>
            <a:off x="4170047" y="4510417"/>
            <a:ext cx="803890" cy="206313"/>
            <a:chOff x="4768103" y="-471733"/>
            <a:chExt cx="744723" cy="191124"/>
          </a:xfrm>
          <a:solidFill>
            <a:schemeClr val="bg1"/>
          </a:solidFill>
        </p:grpSpPr>
        <p:sp>
          <p:nvSpPr>
            <p:cNvPr id="22" name="Forme libre : forme 9">
              <a:extLst>
                <a:ext uri="{FF2B5EF4-FFF2-40B4-BE49-F238E27FC236}">
                  <a16:creationId xmlns:a16="http://schemas.microsoft.com/office/drawing/2014/main" id="{6694094C-70CE-4AC8-A396-70F4CAC44E42}"/>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23" name="Forme libre : forme 10">
              <a:extLst>
                <a:ext uri="{FF2B5EF4-FFF2-40B4-BE49-F238E27FC236}">
                  <a16:creationId xmlns:a16="http://schemas.microsoft.com/office/drawing/2014/main" id="{F0CC9C0D-B090-476A-A414-384A1818254E}"/>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24" name="Forme libre : forme 11">
              <a:extLst>
                <a:ext uri="{FF2B5EF4-FFF2-40B4-BE49-F238E27FC236}">
                  <a16:creationId xmlns:a16="http://schemas.microsoft.com/office/drawing/2014/main" id="{6DE4ADDB-0CA9-4651-BF0C-18EF0C881B3A}"/>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19" name="Espace réservé du graphique SmartArt 18">
            <a:extLst>
              <a:ext uri="{FF2B5EF4-FFF2-40B4-BE49-F238E27FC236}">
                <a16:creationId xmlns:a16="http://schemas.microsoft.com/office/drawing/2014/main" id="{B25D5AC7-4546-4A74-B36B-BA1B41C598C1}"/>
              </a:ext>
              <a:ext uri="{C183D7F6-B498-43B3-948B-1728B52AA6E4}">
                <adec:decorative xmlns:adec="http://schemas.microsoft.com/office/drawing/2017/decorative" val="1"/>
              </a:ext>
            </a:extLst>
          </p:cNvPr>
          <p:cNvSpPr>
            <a:spLocks noGrp="1" noChangeAspect="1"/>
          </p:cNvSpPr>
          <p:nvPr>
            <p:ph type="dgm" sz="quarter" idx="13"/>
          </p:nvPr>
        </p:nvSpPr>
        <p:spPr>
          <a:xfrm>
            <a:off x="4508583" y="3260202"/>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tx2"/>
          </a:solidFill>
        </p:spPr>
        <p:txBody>
          <a:bodyPr wrap="square">
            <a:noAutofit/>
          </a:bodyPr>
          <a:lstStyle>
            <a:lvl1pPr>
              <a:defRPr>
                <a:noFill/>
              </a:defRPr>
            </a:lvl1pPr>
          </a:lstStyle>
          <a:p>
            <a:r>
              <a:rPr lang="en-US" noProof="0"/>
              <a:t>Click icon to add SmartArt graphic</a:t>
            </a:r>
          </a:p>
        </p:txBody>
      </p:sp>
      <p:sp>
        <p:nvSpPr>
          <p:cNvPr id="2" name="Title 1"/>
          <p:cNvSpPr>
            <a:spLocks noGrp="1"/>
          </p:cNvSpPr>
          <p:nvPr>
            <p:ph type="ctrTitle" hasCustomPrompt="1"/>
          </p:nvPr>
        </p:nvSpPr>
        <p:spPr>
          <a:xfrm>
            <a:off x="1143000" y="2238027"/>
            <a:ext cx="6858000" cy="667446"/>
          </a:xfrm>
        </p:spPr>
        <p:txBody>
          <a:bodyPr anchor="ctr">
            <a:normAutofit/>
          </a:bodyPr>
          <a:lstStyle>
            <a:lvl1pPr algn="ctr">
              <a:defRPr sz="4000">
                <a:solidFill>
                  <a:schemeClr val="tx2"/>
                </a:solidFill>
              </a:defRPr>
            </a:lvl1pPr>
          </a:lstStyle>
          <a:p>
            <a:r>
              <a:rPr lang="en-US" noProof="0" dirty="0"/>
              <a:t>Thank you</a:t>
            </a:r>
          </a:p>
        </p:txBody>
      </p:sp>
      <p:sp>
        <p:nvSpPr>
          <p:cNvPr id="20" name="Espace réservé du graphique SmartArt 19">
            <a:extLst>
              <a:ext uri="{FF2B5EF4-FFF2-40B4-BE49-F238E27FC236}">
                <a16:creationId xmlns:a16="http://schemas.microsoft.com/office/drawing/2014/main" id="{FE783EC5-36F3-4916-B0D5-15355CAD8B2D}"/>
              </a:ext>
              <a:ext uri="{C183D7F6-B498-43B3-948B-1728B52AA6E4}">
                <adec:decorative xmlns:adec="http://schemas.microsoft.com/office/drawing/2017/decorative" val="1"/>
              </a:ext>
            </a:extLst>
          </p:cNvPr>
          <p:cNvSpPr>
            <a:spLocks noGrp="1" noChangeAspect="1"/>
          </p:cNvSpPr>
          <p:nvPr>
            <p:ph type="dgm" sz="quarter" idx="14"/>
          </p:nvPr>
        </p:nvSpPr>
        <p:spPr>
          <a:xfrm>
            <a:off x="4508583" y="1771699"/>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tx2"/>
          </a:solidFill>
        </p:spPr>
        <p:txBody>
          <a:bodyPr wrap="square">
            <a:noAutofit/>
          </a:bodyPr>
          <a:lstStyle>
            <a:lvl1pPr>
              <a:defRPr>
                <a:noFill/>
              </a:defRPr>
            </a:lvl1pPr>
          </a:lstStyle>
          <a:p>
            <a:r>
              <a:rPr lang="en-US" noProof="0"/>
              <a:t>Click icon to add SmartArt graphic</a:t>
            </a:r>
          </a:p>
        </p:txBody>
      </p:sp>
      <p:sp>
        <p:nvSpPr>
          <p:cNvPr id="4" name="Footer Placeholder 6">
            <a:extLst>
              <a:ext uri="{FF2B5EF4-FFF2-40B4-BE49-F238E27FC236}">
                <a16:creationId xmlns:a16="http://schemas.microsoft.com/office/drawing/2014/main" id="{C5BB9B62-2DBD-3853-9A0C-54AB022170D0}"/>
              </a:ext>
            </a:extLst>
          </p:cNvPr>
          <p:cNvSpPr>
            <a:spLocks noGrp="1"/>
          </p:cNvSpPr>
          <p:nvPr>
            <p:ph type="ftr" sz="quarter" idx="11"/>
          </p:nvPr>
        </p:nvSpPr>
        <p:spPr>
          <a:xfrm>
            <a:off x="1671799" y="5400000"/>
            <a:ext cx="4480560" cy="166630"/>
          </a:xfrm>
        </p:spPr>
        <p:txBody>
          <a:bodyPr/>
          <a:lstStyle/>
          <a:p>
            <a:endParaRPr lang="en-US" dirty="0"/>
          </a:p>
        </p:txBody>
      </p:sp>
      <p:sp>
        <p:nvSpPr>
          <p:cNvPr id="3" name="Date Placeholder 5">
            <a:extLst>
              <a:ext uri="{FF2B5EF4-FFF2-40B4-BE49-F238E27FC236}">
                <a16:creationId xmlns:a16="http://schemas.microsoft.com/office/drawing/2014/main" id="{3866085F-20EC-C45F-1392-E4F68A2E61EB}"/>
              </a:ext>
            </a:extLst>
          </p:cNvPr>
          <p:cNvSpPr>
            <a:spLocks noGrp="1"/>
          </p:cNvSpPr>
          <p:nvPr>
            <p:ph type="dt" sz="half" idx="10"/>
          </p:nvPr>
        </p:nvSpPr>
        <p:spPr>
          <a:xfrm>
            <a:off x="6548724" y="5400000"/>
            <a:ext cx="1626918" cy="166629"/>
          </a:xfrm>
        </p:spPr>
        <p:txBody>
          <a:bodyPr/>
          <a:lstStyle/>
          <a:p>
            <a:fld id="{AD2875C0-AC27-4103-A7D5-C50594CDADC5}" type="datetime1">
              <a:rPr lang="en-US" smtClean="0"/>
              <a:t>3/26/2024</a:t>
            </a:fld>
            <a:endParaRPr lang="en-US"/>
          </a:p>
        </p:txBody>
      </p:sp>
      <p:sp>
        <p:nvSpPr>
          <p:cNvPr id="5" name="Slide Number Placeholder 7">
            <a:extLst>
              <a:ext uri="{FF2B5EF4-FFF2-40B4-BE49-F238E27FC236}">
                <a16:creationId xmlns:a16="http://schemas.microsoft.com/office/drawing/2014/main" id="{2CEB0583-0E38-5947-39C0-B61160967505}"/>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3713618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me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E26D1-EFCA-4284-B137-3BCEB73EDD07}"/>
              </a:ext>
            </a:extLst>
          </p:cNvPr>
          <p:cNvSpPr>
            <a:spLocks noGrp="1"/>
          </p:cNvSpPr>
          <p:nvPr>
            <p:ph type="title"/>
          </p:nvPr>
        </p:nvSpPr>
        <p:spPr/>
        <p:txBody>
          <a:bodyPr/>
          <a:lstStyle/>
          <a:p>
            <a:r>
              <a:rPr lang="en-US" dirty="0"/>
              <a:t>Click to edit Master title style</a:t>
            </a:r>
          </a:p>
        </p:txBody>
      </p:sp>
      <p:sp>
        <p:nvSpPr>
          <p:cNvPr id="23" name="Espace réservé du texte 4">
            <a:extLst>
              <a:ext uri="{FF2B5EF4-FFF2-40B4-BE49-F238E27FC236}">
                <a16:creationId xmlns:a16="http://schemas.microsoft.com/office/drawing/2014/main" id="{FA9F27EE-8D64-4EB3-8508-6CFCF8784421}"/>
              </a:ext>
            </a:extLst>
          </p:cNvPr>
          <p:cNvSpPr>
            <a:spLocks noGrp="1"/>
          </p:cNvSpPr>
          <p:nvPr>
            <p:ph type="body" sz="quarter" idx="22"/>
          </p:nvPr>
        </p:nvSpPr>
        <p:spPr>
          <a:xfrm>
            <a:off x="333730" y="1069097"/>
            <a:ext cx="8477998" cy="215444"/>
          </a:xfrm>
        </p:spPr>
        <p:txBody>
          <a:bodyPr wrap="square">
            <a:spAutoFit/>
          </a:bodyPr>
          <a:lstStyle>
            <a:lvl1pPr>
              <a:lnSpc>
                <a:spcPct val="100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Click to edit Master text styles</a:t>
            </a:r>
          </a:p>
        </p:txBody>
      </p:sp>
      <p:sp>
        <p:nvSpPr>
          <p:cNvPr id="58" name="Espace réservé du texte 57">
            <a:extLst>
              <a:ext uri="{FF2B5EF4-FFF2-40B4-BE49-F238E27FC236}">
                <a16:creationId xmlns:a16="http://schemas.microsoft.com/office/drawing/2014/main" id="{A0A44F60-C67D-46ED-9CCB-CDD8B11F957F}"/>
              </a:ext>
            </a:extLst>
          </p:cNvPr>
          <p:cNvSpPr>
            <a:spLocks noGrp="1"/>
          </p:cNvSpPr>
          <p:nvPr>
            <p:ph type="body" sz="quarter" idx="36" hasCustomPrompt="1"/>
          </p:nvPr>
        </p:nvSpPr>
        <p:spPr>
          <a:xfrm>
            <a:off x="278606" y="1742069"/>
            <a:ext cx="1135118" cy="1127578"/>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00"/>
              </a:spcAft>
              <a:defRPr sz="140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sz="14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Year/Date</a:t>
            </a:r>
          </a:p>
          <a:p>
            <a:pPr lvl="1"/>
            <a:r>
              <a:rPr lang="en-US" noProof="0" dirty="0"/>
              <a:t>Body copy goes here</a:t>
            </a:r>
          </a:p>
        </p:txBody>
      </p:sp>
      <p:sp>
        <p:nvSpPr>
          <p:cNvPr id="41" name="Espace réservé du texte 57">
            <a:extLst>
              <a:ext uri="{FF2B5EF4-FFF2-40B4-BE49-F238E27FC236}">
                <a16:creationId xmlns:a16="http://schemas.microsoft.com/office/drawing/2014/main" id="{5C884832-94C5-EC48-AD59-0BFF5B9292F1}"/>
              </a:ext>
            </a:extLst>
          </p:cNvPr>
          <p:cNvSpPr>
            <a:spLocks noGrp="1"/>
          </p:cNvSpPr>
          <p:nvPr>
            <p:ph type="body" sz="quarter" idx="55" hasCustomPrompt="1"/>
          </p:nvPr>
        </p:nvSpPr>
        <p:spPr>
          <a:xfrm>
            <a:off x="1518973" y="3243607"/>
            <a:ext cx="1135118" cy="1127578"/>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00"/>
              </a:spcAft>
              <a:defRPr sz="140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Year/Date</a:t>
            </a:r>
          </a:p>
          <a:p>
            <a:pPr marL="0" lvl="1" indent="0" algn="ctr" defTabSz="685800"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35" name="Espace réservé du texte 57">
            <a:extLst>
              <a:ext uri="{FF2B5EF4-FFF2-40B4-BE49-F238E27FC236}">
                <a16:creationId xmlns:a16="http://schemas.microsoft.com/office/drawing/2014/main" id="{428D303E-DDAF-3641-B132-0379E658A1EE}"/>
              </a:ext>
            </a:extLst>
          </p:cNvPr>
          <p:cNvSpPr>
            <a:spLocks noGrp="1"/>
          </p:cNvSpPr>
          <p:nvPr>
            <p:ph type="body" sz="quarter" idx="52" hasCustomPrompt="1"/>
          </p:nvPr>
        </p:nvSpPr>
        <p:spPr>
          <a:xfrm>
            <a:off x="2762252" y="1742069"/>
            <a:ext cx="1135118" cy="1127578"/>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marL="0" indent="0" algn="ctr" defTabSz="685800" rtl="0" eaLnBrk="1" latinLnBrk="0" hangingPunct="1">
              <a:lnSpc>
                <a:spcPct val="100000"/>
              </a:lnSpc>
              <a:spcBef>
                <a:spcPts val="0"/>
              </a:spcBef>
              <a:spcAft>
                <a:spcPts val="200"/>
              </a:spcAft>
              <a:buFont typeface="Arial" panose="020B0604020202020204" pitchFamily="34" charset="0"/>
              <a:buNone/>
              <a:defRPr lang="en-US" sz="1400" b="0" i="1" kern="1200" noProof="0" dirty="0" smtClean="0">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defTabSz="685800" rtl="0" eaLnBrk="1" latinLnBrk="0" hangingPunct="1">
              <a:lnSpc>
                <a:spcPct val="100000"/>
              </a:lnSpc>
              <a:spcBef>
                <a:spcPts val="0"/>
              </a:spcBef>
              <a:spcAft>
                <a:spcPts val="0"/>
              </a:spcAft>
              <a:buFont typeface="Arial" panose="020B0604020202020204" pitchFamily="34" charset="0"/>
              <a:buNone/>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Year/Date</a:t>
            </a:r>
          </a:p>
          <a:p>
            <a:pPr marL="0" lvl="1" indent="0" algn="ctr" defTabSz="685800"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43" name="Espace réservé du texte 57">
            <a:extLst>
              <a:ext uri="{FF2B5EF4-FFF2-40B4-BE49-F238E27FC236}">
                <a16:creationId xmlns:a16="http://schemas.microsoft.com/office/drawing/2014/main" id="{55EE616D-CD9C-F747-B3C1-7E058D1739B3}"/>
              </a:ext>
            </a:extLst>
          </p:cNvPr>
          <p:cNvSpPr>
            <a:spLocks noGrp="1"/>
          </p:cNvSpPr>
          <p:nvPr>
            <p:ph type="body" sz="quarter" idx="56" hasCustomPrompt="1"/>
          </p:nvPr>
        </p:nvSpPr>
        <p:spPr>
          <a:xfrm>
            <a:off x="3999160" y="3243607"/>
            <a:ext cx="1135118" cy="1127578"/>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00"/>
              </a:spcAft>
              <a:defRPr sz="140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Year/Date</a:t>
            </a:r>
          </a:p>
          <a:p>
            <a:pPr marL="0" lvl="1" indent="0" algn="ctr" defTabSz="685800"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39" name="Espace réservé du texte 57">
            <a:extLst>
              <a:ext uri="{FF2B5EF4-FFF2-40B4-BE49-F238E27FC236}">
                <a16:creationId xmlns:a16="http://schemas.microsoft.com/office/drawing/2014/main" id="{44621C0C-848F-154C-A0BE-F77AB0303EDE}"/>
              </a:ext>
            </a:extLst>
          </p:cNvPr>
          <p:cNvSpPr>
            <a:spLocks noGrp="1"/>
          </p:cNvSpPr>
          <p:nvPr>
            <p:ph type="body" sz="quarter" idx="54" hasCustomPrompt="1"/>
          </p:nvPr>
        </p:nvSpPr>
        <p:spPr>
          <a:xfrm>
            <a:off x="5245898" y="1742069"/>
            <a:ext cx="1135118" cy="1127578"/>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00"/>
              </a:spcAft>
              <a:defRPr sz="140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Year/Date</a:t>
            </a:r>
          </a:p>
          <a:p>
            <a:pPr marL="0" lvl="1" indent="0" algn="ctr" defTabSz="685800"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45" name="Espace réservé du texte 57">
            <a:extLst>
              <a:ext uri="{FF2B5EF4-FFF2-40B4-BE49-F238E27FC236}">
                <a16:creationId xmlns:a16="http://schemas.microsoft.com/office/drawing/2014/main" id="{EE1276C9-7673-0445-9714-7351552FC1F9}"/>
              </a:ext>
            </a:extLst>
          </p:cNvPr>
          <p:cNvSpPr>
            <a:spLocks noGrp="1"/>
          </p:cNvSpPr>
          <p:nvPr>
            <p:ph type="body" sz="quarter" idx="57" hasCustomPrompt="1"/>
          </p:nvPr>
        </p:nvSpPr>
        <p:spPr>
          <a:xfrm>
            <a:off x="6479347" y="3243607"/>
            <a:ext cx="1135118" cy="1127578"/>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00"/>
              </a:spcAft>
              <a:defRPr sz="140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Year/Date</a:t>
            </a:r>
          </a:p>
          <a:p>
            <a:pPr marL="0" lvl="1" indent="0" algn="ctr" defTabSz="685800"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sp>
        <p:nvSpPr>
          <p:cNvPr id="37" name="Espace réservé du texte 57">
            <a:extLst>
              <a:ext uri="{FF2B5EF4-FFF2-40B4-BE49-F238E27FC236}">
                <a16:creationId xmlns:a16="http://schemas.microsoft.com/office/drawing/2014/main" id="{842F84FC-333E-1F4F-8881-03E7346E6856}"/>
              </a:ext>
            </a:extLst>
          </p:cNvPr>
          <p:cNvSpPr>
            <a:spLocks noGrp="1"/>
          </p:cNvSpPr>
          <p:nvPr>
            <p:ph type="body" sz="quarter" idx="53" hasCustomPrompt="1"/>
          </p:nvPr>
        </p:nvSpPr>
        <p:spPr>
          <a:xfrm>
            <a:off x="7729545" y="1742069"/>
            <a:ext cx="1135118" cy="1127578"/>
          </a:xfrm>
          <a:custGeom>
            <a:avLst/>
            <a:gdLst>
              <a:gd name="connsiteX0" fmla="*/ 522269 w 1044473"/>
              <a:gd name="connsiteY0" fmla="*/ 171 h 1037537"/>
              <a:gd name="connsiteX1" fmla="*/ 1044299 w 1044473"/>
              <a:gd name="connsiteY1" fmla="*/ 530013 h 1037537"/>
              <a:gd name="connsiteX2" fmla="*/ 522269 w 1044473"/>
              <a:gd name="connsiteY2" fmla="*/ 1037382 h 1037537"/>
              <a:gd name="connsiteX3" fmla="*/ 175 w 1044473"/>
              <a:gd name="connsiteY3" fmla="*/ 507603 h 1037537"/>
              <a:gd name="connsiteX4" fmla="*/ 522269 w 1044473"/>
              <a:gd name="connsiteY4" fmla="*/ 171 h 103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4473" h="1037537">
                <a:moveTo>
                  <a:pt x="522269" y="171"/>
                </a:moveTo>
                <a:cubicBezTo>
                  <a:pt x="848049" y="7150"/>
                  <a:pt x="1051279" y="204168"/>
                  <a:pt x="1044299" y="530013"/>
                </a:cubicBezTo>
                <a:cubicBezTo>
                  <a:pt x="1037512" y="848431"/>
                  <a:pt x="825831" y="1043849"/>
                  <a:pt x="522269" y="1037382"/>
                </a:cubicBezTo>
                <a:cubicBezTo>
                  <a:pt x="188997" y="1030211"/>
                  <a:pt x="-6676" y="826021"/>
                  <a:pt x="175" y="507603"/>
                </a:cubicBezTo>
                <a:cubicBezTo>
                  <a:pt x="7154" y="181758"/>
                  <a:pt x="211215" y="-6488"/>
                  <a:pt x="522269" y="171"/>
                </a:cubicBezTo>
                <a:close/>
              </a:path>
            </a:pathLst>
          </a:custGeom>
          <a:solidFill>
            <a:schemeClr val="bg1"/>
          </a:solidFill>
        </p:spPr>
        <p:txBody>
          <a:bodyPr wrap="square" anchor="ctr" anchorCtr="1">
            <a:noAutofit/>
          </a:bodyPr>
          <a:lstStyle>
            <a:lvl1pPr algn="ctr">
              <a:lnSpc>
                <a:spcPct val="100000"/>
              </a:lnSpc>
              <a:spcAft>
                <a:spcPts val="200"/>
              </a:spcAft>
              <a:defRPr sz="140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00000"/>
              </a:lnSpc>
              <a:spcAft>
                <a:spcPts val="0"/>
              </a:spcAft>
              <a:buFont typeface="Arial" panose="020B0604020202020204" pitchFamily="34" charset="0"/>
              <a:buNone/>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Year/Date</a:t>
            </a:r>
          </a:p>
          <a:p>
            <a:pPr marL="0" lvl="1" indent="0" algn="ctr" defTabSz="685800" rtl="0" eaLnBrk="1" latinLnBrk="0" hangingPunct="1">
              <a:lnSpc>
                <a:spcPct val="100000"/>
              </a:lnSpc>
              <a:spcBef>
                <a:spcPts val="0"/>
              </a:spcBef>
              <a:spcAft>
                <a:spcPts val="0"/>
              </a:spcAft>
              <a:buClr>
                <a:schemeClr val="accent2"/>
              </a:buClr>
              <a:buFont typeface="Arial" panose="020B0604020202020204" pitchFamily="34" charset="0"/>
              <a:buNone/>
            </a:pPr>
            <a:r>
              <a:rPr lang="en-US" noProof="0" dirty="0"/>
              <a:t>Body copy goes here</a:t>
            </a:r>
          </a:p>
        </p:txBody>
      </p:sp>
      <p:cxnSp>
        <p:nvCxnSpPr>
          <p:cNvPr id="12" name="Connecteur droit 11">
            <a:extLst>
              <a:ext uri="{FF2B5EF4-FFF2-40B4-BE49-F238E27FC236}">
                <a16:creationId xmlns:a16="http://schemas.microsoft.com/office/drawing/2014/main" id="{7E70A040-45DC-4C4F-9C35-9C8855F2FADC}"/>
              </a:ext>
              <a:ext uri="{C183D7F6-B498-43B3-948B-1728B52AA6E4}">
                <adec:decorative xmlns:adec="http://schemas.microsoft.com/office/drawing/2017/decorative" val="1"/>
              </a:ext>
            </a:extLst>
          </p:cNvPr>
          <p:cNvCxnSpPr>
            <a:cxnSpLocks/>
          </p:cNvCxnSpPr>
          <p:nvPr userDrawn="1"/>
        </p:nvCxnSpPr>
        <p:spPr>
          <a:xfrm>
            <a:off x="342000" y="3038878"/>
            <a:ext cx="8460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Espace réservé du graphique SmartArt 11">
            <a:extLst>
              <a:ext uri="{FF2B5EF4-FFF2-40B4-BE49-F238E27FC236}">
                <a16:creationId xmlns:a16="http://schemas.microsoft.com/office/drawing/2014/main" id="{27C8F47C-3200-4352-B957-F47C1A5FCAFC}"/>
              </a:ext>
              <a:ext uri="{C183D7F6-B498-43B3-948B-1728B52AA6E4}">
                <adec:decorative xmlns:adec="http://schemas.microsoft.com/office/drawing/2017/decorative" val="1"/>
              </a:ext>
            </a:extLst>
          </p:cNvPr>
          <p:cNvSpPr>
            <a:spLocks noGrp="1" noChangeAspect="1"/>
          </p:cNvSpPr>
          <p:nvPr>
            <p:ph type="dgm" sz="quarter" idx="14"/>
          </p:nvPr>
        </p:nvSpPr>
        <p:spPr>
          <a:xfrm>
            <a:off x="809906" y="3002878"/>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00">
                <a:noFill/>
              </a:defRPr>
            </a:lvl1pPr>
          </a:lstStyle>
          <a:p>
            <a:r>
              <a:rPr lang="en-US" noProof="0"/>
              <a:t>Click icon to add SmartArt graphic</a:t>
            </a:r>
          </a:p>
        </p:txBody>
      </p:sp>
      <p:sp>
        <p:nvSpPr>
          <p:cNvPr id="62" name="Espace réservé du graphique SmartArt 11">
            <a:extLst>
              <a:ext uri="{FF2B5EF4-FFF2-40B4-BE49-F238E27FC236}">
                <a16:creationId xmlns:a16="http://schemas.microsoft.com/office/drawing/2014/main" id="{CE16E605-DFA7-4CED-8CBF-0542C7698DF9}"/>
              </a:ext>
              <a:ext uri="{C183D7F6-B498-43B3-948B-1728B52AA6E4}">
                <adec:decorative xmlns:adec="http://schemas.microsoft.com/office/drawing/2017/decorative" val="1"/>
              </a:ext>
            </a:extLst>
          </p:cNvPr>
          <p:cNvSpPr>
            <a:spLocks noGrp="1" noChangeAspect="1"/>
          </p:cNvSpPr>
          <p:nvPr>
            <p:ph type="dgm" sz="quarter" idx="40"/>
          </p:nvPr>
        </p:nvSpPr>
        <p:spPr>
          <a:xfrm>
            <a:off x="2050273" y="3002878"/>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00">
                <a:noFill/>
              </a:defRPr>
            </a:lvl1pPr>
          </a:lstStyle>
          <a:p>
            <a:r>
              <a:rPr lang="en-US" noProof="0"/>
              <a:t>Click icon to add SmartArt graphic</a:t>
            </a:r>
          </a:p>
        </p:txBody>
      </p:sp>
      <p:sp>
        <p:nvSpPr>
          <p:cNvPr id="63" name="Espace réservé du graphique SmartArt 11">
            <a:extLst>
              <a:ext uri="{FF2B5EF4-FFF2-40B4-BE49-F238E27FC236}">
                <a16:creationId xmlns:a16="http://schemas.microsoft.com/office/drawing/2014/main" id="{5A796DFE-A231-4181-AD26-E6261F7463D2}"/>
              </a:ext>
              <a:ext uri="{C183D7F6-B498-43B3-948B-1728B52AA6E4}">
                <adec:decorative xmlns:adec="http://schemas.microsoft.com/office/drawing/2017/decorative" val="1"/>
              </a:ext>
            </a:extLst>
          </p:cNvPr>
          <p:cNvSpPr>
            <a:spLocks noGrp="1" noChangeAspect="1"/>
          </p:cNvSpPr>
          <p:nvPr>
            <p:ph type="dgm" sz="quarter" idx="41"/>
          </p:nvPr>
        </p:nvSpPr>
        <p:spPr>
          <a:xfrm>
            <a:off x="3290640" y="3002878"/>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00">
                <a:noFill/>
              </a:defRPr>
            </a:lvl1pPr>
          </a:lstStyle>
          <a:p>
            <a:r>
              <a:rPr lang="en-US" noProof="0"/>
              <a:t>Click icon to add SmartArt graphic</a:t>
            </a:r>
          </a:p>
        </p:txBody>
      </p:sp>
      <p:sp>
        <p:nvSpPr>
          <p:cNvPr id="64" name="Espace réservé du graphique SmartArt 11">
            <a:extLst>
              <a:ext uri="{FF2B5EF4-FFF2-40B4-BE49-F238E27FC236}">
                <a16:creationId xmlns:a16="http://schemas.microsoft.com/office/drawing/2014/main" id="{4AF62F43-58B0-40EE-BBAF-40FAE44E0A13}"/>
              </a:ext>
              <a:ext uri="{C183D7F6-B498-43B3-948B-1728B52AA6E4}">
                <adec:decorative xmlns:adec="http://schemas.microsoft.com/office/drawing/2017/decorative" val="1"/>
              </a:ext>
            </a:extLst>
          </p:cNvPr>
          <p:cNvSpPr>
            <a:spLocks noGrp="1" noChangeAspect="1"/>
          </p:cNvSpPr>
          <p:nvPr>
            <p:ph type="dgm" sz="quarter" idx="42"/>
          </p:nvPr>
        </p:nvSpPr>
        <p:spPr>
          <a:xfrm>
            <a:off x="4531007" y="3002878"/>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00">
                <a:noFill/>
              </a:defRPr>
            </a:lvl1pPr>
          </a:lstStyle>
          <a:p>
            <a:r>
              <a:rPr lang="en-US" noProof="0"/>
              <a:t>Click icon to add SmartArt graphic</a:t>
            </a:r>
          </a:p>
        </p:txBody>
      </p:sp>
      <p:sp>
        <p:nvSpPr>
          <p:cNvPr id="65" name="Espace réservé du graphique SmartArt 11">
            <a:extLst>
              <a:ext uri="{FF2B5EF4-FFF2-40B4-BE49-F238E27FC236}">
                <a16:creationId xmlns:a16="http://schemas.microsoft.com/office/drawing/2014/main" id="{EA159B1B-69A6-4A2A-8825-3CE557B1A745}"/>
              </a:ext>
              <a:ext uri="{C183D7F6-B498-43B3-948B-1728B52AA6E4}">
                <adec:decorative xmlns:adec="http://schemas.microsoft.com/office/drawing/2017/decorative" val="1"/>
              </a:ext>
            </a:extLst>
          </p:cNvPr>
          <p:cNvSpPr>
            <a:spLocks noGrp="1" noChangeAspect="1"/>
          </p:cNvSpPr>
          <p:nvPr>
            <p:ph type="dgm" sz="quarter" idx="43"/>
          </p:nvPr>
        </p:nvSpPr>
        <p:spPr>
          <a:xfrm>
            <a:off x="5771374" y="3002878"/>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00">
                <a:noFill/>
              </a:defRPr>
            </a:lvl1pPr>
          </a:lstStyle>
          <a:p>
            <a:r>
              <a:rPr lang="en-US" noProof="0"/>
              <a:t>Click icon to add SmartArt graphic</a:t>
            </a:r>
          </a:p>
        </p:txBody>
      </p:sp>
      <p:sp>
        <p:nvSpPr>
          <p:cNvPr id="66" name="Espace réservé du graphique SmartArt 11">
            <a:extLst>
              <a:ext uri="{FF2B5EF4-FFF2-40B4-BE49-F238E27FC236}">
                <a16:creationId xmlns:a16="http://schemas.microsoft.com/office/drawing/2014/main" id="{46A4C6F1-FE20-48BF-A8EC-70436EAC5DE4}"/>
              </a:ext>
              <a:ext uri="{C183D7F6-B498-43B3-948B-1728B52AA6E4}">
                <adec:decorative xmlns:adec="http://schemas.microsoft.com/office/drawing/2017/decorative" val="1"/>
              </a:ext>
            </a:extLst>
          </p:cNvPr>
          <p:cNvSpPr>
            <a:spLocks noGrp="1" noChangeAspect="1"/>
          </p:cNvSpPr>
          <p:nvPr>
            <p:ph type="dgm" sz="quarter" idx="44"/>
          </p:nvPr>
        </p:nvSpPr>
        <p:spPr>
          <a:xfrm>
            <a:off x="7011741" y="3002878"/>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00">
                <a:noFill/>
              </a:defRPr>
            </a:lvl1pPr>
          </a:lstStyle>
          <a:p>
            <a:r>
              <a:rPr lang="en-US" noProof="0"/>
              <a:t>Click icon to add SmartArt graphic</a:t>
            </a:r>
          </a:p>
        </p:txBody>
      </p:sp>
      <p:sp>
        <p:nvSpPr>
          <p:cNvPr id="67" name="Espace réservé du graphique SmartArt 11">
            <a:extLst>
              <a:ext uri="{FF2B5EF4-FFF2-40B4-BE49-F238E27FC236}">
                <a16:creationId xmlns:a16="http://schemas.microsoft.com/office/drawing/2014/main" id="{2AD47857-C65A-440C-9B23-312C1566BFFB}"/>
              </a:ext>
              <a:ext uri="{C183D7F6-B498-43B3-948B-1728B52AA6E4}">
                <adec:decorative xmlns:adec="http://schemas.microsoft.com/office/drawing/2017/decorative" val="1"/>
              </a:ext>
            </a:extLst>
          </p:cNvPr>
          <p:cNvSpPr>
            <a:spLocks noGrp="1" noChangeAspect="1"/>
          </p:cNvSpPr>
          <p:nvPr>
            <p:ph type="dgm" sz="quarter" idx="45"/>
          </p:nvPr>
        </p:nvSpPr>
        <p:spPr>
          <a:xfrm>
            <a:off x="8252108" y="3002878"/>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sz="100">
                <a:noFill/>
              </a:defRPr>
            </a:lvl1pPr>
          </a:lstStyle>
          <a:p>
            <a:r>
              <a:rPr lang="en-US" noProof="0"/>
              <a:t>Click icon to add SmartArt graphic</a:t>
            </a:r>
          </a:p>
        </p:txBody>
      </p:sp>
      <p:sp>
        <p:nvSpPr>
          <p:cNvPr id="4" name="Footer Placeholder 3">
            <a:extLst>
              <a:ext uri="{FF2B5EF4-FFF2-40B4-BE49-F238E27FC236}">
                <a16:creationId xmlns:a16="http://schemas.microsoft.com/office/drawing/2014/main" id="{5BF0F66C-ED58-47EE-85F6-FCCA1780EC5E}"/>
              </a:ext>
            </a:extLst>
          </p:cNvPr>
          <p:cNvSpPr>
            <a:spLocks noGrp="1"/>
          </p:cNvSpPr>
          <p:nvPr>
            <p:ph type="ftr" sz="quarter" idx="59"/>
          </p:nvPr>
        </p:nvSpPr>
        <p:spPr/>
        <p:txBody>
          <a:bodyPr/>
          <a:lstStyle/>
          <a:p>
            <a:endParaRPr lang="en-US"/>
          </a:p>
        </p:txBody>
      </p:sp>
      <p:sp>
        <p:nvSpPr>
          <p:cNvPr id="3" name="Date Placeholder 2">
            <a:extLst>
              <a:ext uri="{FF2B5EF4-FFF2-40B4-BE49-F238E27FC236}">
                <a16:creationId xmlns:a16="http://schemas.microsoft.com/office/drawing/2014/main" id="{48FE931A-D59A-D88F-CB6E-CC6A389CC024}"/>
              </a:ext>
            </a:extLst>
          </p:cNvPr>
          <p:cNvSpPr>
            <a:spLocks noGrp="1"/>
          </p:cNvSpPr>
          <p:nvPr>
            <p:ph type="dt" sz="half" idx="24"/>
          </p:nvPr>
        </p:nvSpPr>
        <p:spPr>
          <a:xfrm>
            <a:off x="6548724" y="4822572"/>
            <a:ext cx="1626918" cy="166629"/>
          </a:xfrm>
        </p:spPr>
        <p:txBody>
          <a:bodyPr/>
          <a:lstStyle/>
          <a:p>
            <a:fld id="{567444BD-5DA9-4A29-9F9C-326FA75087A8}" type="datetime1">
              <a:rPr lang="en-US" smtClean="0"/>
              <a:t>3/26/2024</a:t>
            </a:fld>
            <a:endParaRPr lang="en-US" dirty="0"/>
          </a:p>
        </p:txBody>
      </p:sp>
      <p:sp>
        <p:nvSpPr>
          <p:cNvPr id="5" name="Slide Number Placeholder 4">
            <a:extLst>
              <a:ext uri="{FF2B5EF4-FFF2-40B4-BE49-F238E27FC236}">
                <a16:creationId xmlns:a16="http://schemas.microsoft.com/office/drawing/2014/main" id="{7FFAA806-9F22-493A-A19B-F8AF47744BF7}"/>
              </a:ext>
            </a:extLst>
          </p:cNvPr>
          <p:cNvSpPr>
            <a:spLocks noGrp="1"/>
          </p:cNvSpPr>
          <p:nvPr>
            <p:ph type="sldNum" sz="quarter" idx="60"/>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721667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7_Text over Image (White logo)">
    <p:bg>
      <p:bgPr>
        <a:solidFill>
          <a:schemeClr val="accent1"/>
        </a:solidFill>
        <a:effectLst/>
      </p:bgPr>
    </p:bg>
    <p:spTree>
      <p:nvGrpSpPr>
        <p:cNvPr id="1" name=""/>
        <p:cNvGrpSpPr/>
        <p:nvPr/>
      </p:nvGrpSpPr>
      <p:grpSpPr>
        <a:xfrm>
          <a:off x="0" y="0"/>
          <a:ext cx="0" cy="0"/>
          <a:chOff x="0" y="0"/>
          <a:chExt cx="0" cy="0"/>
        </a:xfrm>
      </p:grpSpPr>
      <p:sp>
        <p:nvSpPr>
          <p:cNvPr id="11" name="Espace réservé du graphique SmartArt 18">
            <a:extLst>
              <a:ext uri="{FF2B5EF4-FFF2-40B4-BE49-F238E27FC236}">
                <a16:creationId xmlns:a16="http://schemas.microsoft.com/office/drawing/2014/main" id="{BFDBE032-F48A-A45A-68C3-5E45E33AAA1A}"/>
              </a:ext>
            </a:extLst>
          </p:cNvPr>
          <p:cNvSpPr>
            <a:spLocks noGrp="1" noChangeAspect="1"/>
          </p:cNvSpPr>
          <p:nvPr>
            <p:ph type="dgm" sz="quarter" idx="13"/>
          </p:nvPr>
        </p:nvSpPr>
        <p:spPr>
          <a:xfrm>
            <a:off x="2690990" y="3749927"/>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endParaRPr lang="en-US" noProof="0" dirty="0"/>
          </a:p>
        </p:txBody>
      </p:sp>
      <p:sp>
        <p:nvSpPr>
          <p:cNvPr id="12" name="Espace réservé du graphique SmartArt 19">
            <a:extLst>
              <a:ext uri="{FF2B5EF4-FFF2-40B4-BE49-F238E27FC236}">
                <a16:creationId xmlns:a16="http://schemas.microsoft.com/office/drawing/2014/main" id="{4F9993BB-8E37-C6D3-B2EC-E74AB59342B1}"/>
              </a:ext>
            </a:extLst>
          </p:cNvPr>
          <p:cNvSpPr>
            <a:spLocks noGrp="1" noChangeAspect="1"/>
          </p:cNvSpPr>
          <p:nvPr>
            <p:ph type="dgm" sz="quarter" idx="14"/>
          </p:nvPr>
        </p:nvSpPr>
        <p:spPr>
          <a:xfrm>
            <a:off x="2690990" y="1161010"/>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endParaRPr lang="en-US" noProof="0" dirty="0"/>
          </a:p>
        </p:txBody>
      </p:sp>
      <p:sp>
        <p:nvSpPr>
          <p:cNvPr id="13" name="Espace réservé du texte 5">
            <a:extLst>
              <a:ext uri="{FF2B5EF4-FFF2-40B4-BE49-F238E27FC236}">
                <a16:creationId xmlns:a16="http://schemas.microsoft.com/office/drawing/2014/main" id="{8C97BBB6-683A-79AE-179A-183F93C75370}"/>
              </a:ext>
            </a:extLst>
          </p:cNvPr>
          <p:cNvSpPr>
            <a:spLocks noGrp="1"/>
          </p:cNvSpPr>
          <p:nvPr>
            <p:ph type="body" sz="quarter" idx="21"/>
          </p:nvPr>
        </p:nvSpPr>
        <p:spPr>
          <a:xfrm>
            <a:off x="435429" y="1393573"/>
            <a:ext cx="4626428" cy="2241725"/>
          </a:xfrm>
        </p:spPr>
        <p:txBody>
          <a:bodyPr anchor="ctr">
            <a:noAutofit/>
          </a:bodyPr>
          <a:lstStyle>
            <a:lvl1pPr algn="ctr">
              <a:lnSpc>
                <a:spcPct val="96000"/>
              </a:lnSpc>
              <a:spcAft>
                <a:spcPts val="1000"/>
              </a:spcAft>
              <a:defRPr lang="fr-FR" sz="36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7" name="Espace réservé du texte 5">
            <a:extLst>
              <a:ext uri="{FF2B5EF4-FFF2-40B4-BE49-F238E27FC236}">
                <a16:creationId xmlns:a16="http://schemas.microsoft.com/office/drawing/2014/main" id="{BBCE9383-E660-2869-DA45-13BB221B5CDB}"/>
              </a:ext>
            </a:extLst>
          </p:cNvPr>
          <p:cNvSpPr>
            <a:spLocks noGrp="1"/>
          </p:cNvSpPr>
          <p:nvPr>
            <p:ph type="body" sz="quarter" idx="22"/>
          </p:nvPr>
        </p:nvSpPr>
        <p:spPr>
          <a:xfrm>
            <a:off x="5567911" y="1393572"/>
            <a:ext cx="3140659" cy="2241725"/>
          </a:xfrm>
        </p:spPr>
        <p:txBody>
          <a:bodyPr anchor="ctr">
            <a:noAutofit/>
          </a:bodyPr>
          <a:lstStyle>
            <a:lvl1pPr algn="l">
              <a:lnSpc>
                <a:spcPct val="96000"/>
              </a:lnSpc>
              <a:spcAft>
                <a:spcPts val="1000"/>
              </a:spcAft>
              <a:defRPr lang="fr-FR" sz="18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grpSp>
        <p:nvGrpSpPr>
          <p:cNvPr id="14" name="Graphique 7">
            <a:extLst>
              <a:ext uri="{FF2B5EF4-FFF2-40B4-BE49-F238E27FC236}">
                <a16:creationId xmlns:a16="http://schemas.microsoft.com/office/drawing/2014/main" id="{F1088F5B-E09E-F639-0CA5-3403115E5466}"/>
              </a:ext>
            </a:extLst>
          </p:cNvPr>
          <p:cNvGrpSpPr>
            <a:grpSpLocks noChangeAspect="1"/>
          </p:cNvGrpSpPr>
          <p:nvPr userDrawn="1"/>
        </p:nvGrpSpPr>
        <p:grpSpPr>
          <a:xfrm>
            <a:off x="7650857" y="4544669"/>
            <a:ext cx="1157372" cy="297962"/>
            <a:chOff x="4767702" y="-472136"/>
            <a:chExt cx="745525" cy="191931"/>
          </a:xfrm>
          <a:solidFill>
            <a:schemeClr val="bg1"/>
          </a:solidFill>
        </p:grpSpPr>
        <p:sp>
          <p:nvSpPr>
            <p:cNvPr id="15" name="Forme libre : forme 7">
              <a:extLst>
                <a:ext uri="{FF2B5EF4-FFF2-40B4-BE49-F238E27FC236}">
                  <a16:creationId xmlns:a16="http://schemas.microsoft.com/office/drawing/2014/main" id="{0ED9DE71-DE4D-008B-4B67-9D0855C11C01}"/>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16" name="Forme libre : forme 8">
              <a:extLst>
                <a:ext uri="{FF2B5EF4-FFF2-40B4-BE49-F238E27FC236}">
                  <a16:creationId xmlns:a16="http://schemas.microsoft.com/office/drawing/2014/main" id="{96BA8E1D-5253-1984-B371-83F78D8CEDBA}"/>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18" name="Forme libre : forme 9">
              <a:extLst>
                <a:ext uri="{FF2B5EF4-FFF2-40B4-BE49-F238E27FC236}">
                  <a16:creationId xmlns:a16="http://schemas.microsoft.com/office/drawing/2014/main" id="{BAF7775A-64A5-65F5-3192-F1126A8724A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Tree>
    <p:extLst>
      <p:ext uri="{BB962C8B-B14F-4D97-AF65-F5344CB8AC3E}">
        <p14:creationId xmlns:p14="http://schemas.microsoft.com/office/powerpoint/2010/main" val="32626437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ver Logo (Light)">
    <p:spTree>
      <p:nvGrpSpPr>
        <p:cNvPr id="1" name=""/>
        <p:cNvGrpSpPr/>
        <p:nvPr/>
      </p:nvGrpSpPr>
      <p:grpSpPr>
        <a:xfrm>
          <a:off x="0" y="0"/>
          <a:ext cx="0" cy="0"/>
          <a:chOff x="0" y="0"/>
          <a:chExt cx="0" cy="0"/>
        </a:xfrm>
      </p:grpSpPr>
      <p:pic>
        <p:nvPicPr>
          <p:cNvPr id="2" name="Picture 1" descr="Shape&#10;&#10;Description automatically generated with low confidence">
            <a:extLst>
              <a:ext uri="{FF2B5EF4-FFF2-40B4-BE49-F238E27FC236}">
                <a16:creationId xmlns:a16="http://schemas.microsoft.com/office/drawing/2014/main" id="{50366835-777C-511E-AE03-D0BFC18D66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57756" y="1735004"/>
            <a:ext cx="3628487" cy="1673492"/>
          </a:xfrm>
          <a:prstGeom prst="rect">
            <a:avLst/>
          </a:prstGeom>
          <a:ln>
            <a:noFill/>
          </a:ln>
        </p:spPr>
      </p:pic>
      <p:sp>
        <p:nvSpPr>
          <p:cNvPr id="3" name="Footer Placeholder 6">
            <a:extLst>
              <a:ext uri="{FF2B5EF4-FFF2-40B4-BE49-F238E27FC236}">
                <a16:creationId xmlns:a16="http://schemas.microsoft.com/office/drawing/2014/main" id="{A614F291-A2F3-7C39-C753-E9AB856616B8}"/>
              </a:ext>
            </a:extLst>
          </p:cNvPr>
          <p:cNvSpPr>
            <a:spLocks noGrp="1"/>
          </p:cNvSpPr>
          <p:nvPr>
            <p:ph type="ftr" sz="quarter" idx="11"/>
          </p:nvPr>
        </p:nvSpPr>
        <p:spPr>
          <a:xfrm>
            <a:off x="1671799" y="5400000"/>
            <a:ext cx="4480560" cy="166630"/>
          </a:xfrm>
        </p:spPr>
        <p:txBody>
          <a:bodyPr/>
          <a:lstStyle/>
          <a:p>
            <a:endParaRPr lang="en-US" dirty="0"/>
          </a:p>
        </p:txBody>
      </p:sp>
      <p:sp>
        <p:nvSpPr>
          <p:cNvPr id="4" name="Date Placeholder 5">
            <a:extLst>
              <a:ext uri="{FF2B5EF4-FFF2-40B4-BE49-F238E27FC236}">
                <a16:creationId xmlns:a16="http://schemas.microsoft.com/office/drawing/2014/main" id="{9157214E-9675-6892-0BF2-D12F93D89B50}"/>
              </a:ext>
            </a:extLst>
          </p:cNvPr>
          <p:cNvSpPr>
            <a:spLocks noGrp="1"/>
          </p:cNvSpPr>
          <p:nvPr>
            <p:ph type="dt" sz="half" idx="10"/>
          </p:nvPr>
        </p:nvSpPr>
        <p:spPr>
          <a:xfrm>
            <a:off x="6548724" y="5400000"/>
            <a:ext cx="1626918" cy="166629"/>
          </a:xfrm>
        </p:spPr>
        <p:txBody>
          <a:bodyPr/>
          <a:lstStyle/>
          <a:p>
            <a:fld id="{312284ED-1400-4B7A-A441-5958B8163AA6}" type="datetime1">
              <a:rPr lang="en-US" smtClean="0"/>
              <a:t>3/26/2024</a:t>
            </a:fld>
            <a:endParaRPr lang="en-US"/>
          </a:p>
        </p:txBody>
      </p:sp>
      <p:sp>
        <p:nvSpPr>
          <p:cNvPr id="5" name="Slide Number Placeholder 7">
            <a:extLst>
              <a:ext uri="{FF2B5EF4-FFF2-40B4-BE49-F238E27FC236}">
                <a16:creationId xmlns:a16="http://schemas.microsoft.com/office/drawing/2014/main" id="{C2630542-BCE9-D91B-8BC8-E859AB698F6B}"/>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36340884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Logo (Dark)">
    <p:bg>
      <p:bgPr>
        <a:solidFill>
          <a:schemeClr val="accent1"/>
        </a:solidFill>
        <a:effectLst/>
      </p:bgPr>
    </p:bg>
    <p:spTree>
      <p:nvGrpSpPr>
        <p:cNvPr id="1" name=""/>
        <p:cNvGrpSpPr/>
        <p:nvPr/>
      </p:nvGrpSpPr>
      <p:grpSpPr>
        <a:xfrm>
          <a:off x="0" y="0"/>
          <a:ext cx="0" cy="0"/>
          <a:chOff x="0" y="0"/>
          <a:chExt cx="0" cy="0"/>
        </a:xfrm>
      </p:grpSpPr>
      <p:grpSp>
        <p:nvGrpSpPr>
          <p:cNvPr id="7" name="Graphique 7">
            <a:extLst>
              <a:ext uri="{FF2B5EF4-FFF2-40B4-BE49-F238E27FC236}">
                <a16:creationId xmlns:a16="http://schemas.microsoft.com/office/drawing/2014/main" id="{AAE34BD0-96F3-484E-823D-846BCF7077CC}"/>
              </a:ext>
            </a:extLst>
          </p:cNvPr>
          <p:cNvGrpSpPr>
            <a:grpSpLocks noChangeAspect="1"/>
          </p:cNvGrpSpPr>
          <p:nvPr userDrawn="1"/>
        </p:nvGrpSpPr>
        <p:grpSpPr>
          <a:xfrm>
            <a:off x="3236582" y="2227950"/>
            <a:ext cx="2670837" cy="687600"/>
            <a:chOff x="4767702" y="-472136"/>
            <a:chExt cx="745525" cy="191931"/>
          </a:xfrm>
          <a:solidFill>
            <a:schemeClr val="bg1"/>
          </a:solidFill>
        </p:grpSpPr>
        <p:sp>
          <p:nvSpPr>
            <p:cNvPr id="8" name="Forme libre : forme 7">
              <a:extLst>
                <a:ext uri="{FF2B5EF4-FFF2-40B4-BE49-F238E27FC236}">
                  <a16:creationId xmlns:a16="http://schemas.microsoft.com/office/drawing/2014/main" id="{B5ACEFF7-2172-4E31-95A5-2822B762DCC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9" name="Forme libre : forme 8">
              <a:extLst>
                <a:ext uri="{FF2B5EF4-FFF2-40B4-BE49-F238E27FC236}">
                  <a16:creationId xmlns:a16="http://schemas.microsoft.com/office/drawing/2014/main" id="{156C511D-58A1-442A-9FDB-13B83505C8E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10" name="Forme libre : forme 9">
              <a:extLst>
                <a:ext uri="{FF2B5EF4-FFF2-40B4-BE49-F238E27FC236}">
                  <a16:creationId xmlns:a16="http://schemas.microsoft.com/office/drawing/2014/main" id="{33BB5D3E-7EA3-4217-8524-E90CF2B6AC62}"/>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2" name="Footer Placeholder 6">
            <a:extLst>
              <a:ext uri="{FF2B5EF4-FFF2-40B4-BE49-F238E27FC236}">
                <a16:creationId xmlns:a16="http://schemas.microsoft.com/office/drawing/2014/main" id="{06681E7C-A401-24B2-190B-F8791D4B45CC}"/>
              </a:ext>
            </a:extLst>
          </p:cNvPr>
          <p:cNvSpPr>
            <a:spLocks noGrp="1"/>
          </p:cNvSpPr>
          <p:nvPr>
            <p:ph type="ftr" sz="quarter" idx="11"/>
          </p:nvPr>
        </p:nvSpPr>
        <p:spPr>
          <a:xfrm>
            <a:off x="1671799" y="5400000"/>
            <a:ext cx="4480560" cy="166630"/>
          </a:xfrm>
        </p:spPr>
        <p:txBody>
          <a:bodyPr/>
          <a:lstStyle/>
          <a:p>
            <a:endParaRPr lang="en-US" dirty="0"/>
          </a:p>
        </p:txBody>
      </p:sp>
      <p:sp>
        <p:nvSpPr>
          <p:cNvPr id="3" name="Date Placeholder 5">
            <a:extLst>
              <a:ext uri="{FF2B5EF4-FFF2-40B4-BE49-F238E27FC236}">
                <a16:creationId xmlns:a16="http://schemas.microsoft.com/office/drawing/2014/main" id="{EC286F5E-D823-604F-D91C-CFF250813D39}"/>
              </a:ext>
            </a:extLst>
          </p:cNvPr>
          <p:cNvSpPr>
            <a:spLocks noGrp="1"/>
          </p:cNvSpPr>
          <p:nvPr>
            <p:ph type="dt" sz="half" idx="10"/>
          </p:nvPr>
        </p:nvSpPr>
        <p:spPr>
          <a:xfrm>
            <a:off x="6548724" y="5400000"/>
            <a:ext cx="1626918" cy="166629"/>
          </a:xfrm>
        </p:spPr>
        <p:txBody>
          <a:bodyPr/>
          <a:lstStyle/>
          <a:p>
            <a:fld id="{E135BA25-44C6-43B9-B0C3-F5D044477730}" type="datetime1">
              <a:rPr lang="en-US" smtClean="0"/>
              <a:t>3/26/2024</a:t>
            </a:fld>
            <a:endParaRPr lang="en-US"/>
          </a:p>
        </p:txBody>
      </p:sp>
      <p:sp>
        <p:nvSpPr>
          <p:cNvPr id="4" name="Slide Number Placeholder 7">
            <a:extLst>
              <a:ext uri="{FF2B5EF4-FFF2-40B4-BE49-F238E27FC236}">
                <a16:creationId xmlns:a16="http://schemas.microsoft.com/office/drawing/2014/main" id="{0A8338E8-3915-C4BF-C663-3AB9D095D492}"/>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37661887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Title (Light)">
    <p:spTree>
      <p:nvGrpSpPr>
        <p:cNvPr id="1" name=""/>
        <p:cNvGrpSpPr/>
        <p:nvPr/>
      </p:nvGrpSpPr>
      <p:grpSpPr>
        <a:xfrm>
          <a:off x="0" y="0"/>
          <a:ext cx="0" cy="0"/>
          <a:chOff x="0" y="0"/>
          <a:chExt cx="0" cy="0"/>
        </a:xfrm>
      </p:grpSpPr>
      <p:pic>
        <p:nvPicPr>
          <p:cNvPr id="2" name="Picture 1" descr="Shape&#10;&#10;Description automatically generated with low confidence">
            <a:extLst>
              <a:ext uri="{FF2B5EF4-FFF2-40B4-BE49-F238E27FC236}">
                <a16:creationId xmlns:a16="http://schemas.microsoft.com/office/drawing/2014/main" id="{5119D0F7-561D-8330-BA43-814C64F6CF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3367" y="166254"/>
            <a:ext cx="1157201" cy="533712"/>
          </a:xfrm>
          <a:prstGeom prst="rect">
            <a:avLst/>
          </a:prstGeom>
          <a:ln>
            <a:noFill/>
          </a:ln>
        </p:spPr>
      </p:pic>
      <p:sp>
        <p:nvSpPr>
          <p:cNvPr id="19" name="Espace réservé du graphique SmartArt 18">
            <a:extLst>
              <a:ext uri="{FF2B5EF4-FFF2-40B4-BE49-F238E27FC236}">
                <a16:creationId xmlns:a16="http://schemas.microsoft.com/office/drawing/2014/main" id="{B25D5AC7-4546-4A74-B36B-BA1B41C598C1}"/>
              </a:ext>
              <a:ext uri="{C183D7F6-B498-43B3-948B-1728B52AA6E4}">
                <adec:decorative xmlns:adec="http://schemas.microsoft.com/office/drawing/2017/decorative" val="1"/>
              </a:ext>
            </a:extLst>
          </p:cNvPr>
          <p:cNvSpPr>
            <a:spLocks noGrp="1" noChangeAspect="1"/>
          </p:cNvSpPr>
          <p:nvPr>
            <p:ph type="dgm" sz="quarter" idx="13"/>
          </p:nvPr>
        </p:nvSpPr>
        <p:spPr>
          <a:xfrm>
            <a:off x="4514348" y="3749928"/>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20" name="Espace réservé du graphique SmartArt 19">
            <a:extLst>
              <a:ext uri="{FF2B5EF4-FFF2-40B4-BE49-F238E27FC236}">
                <a16:creationId xmlns:a16="http://schemas.microsoft.com/office/drawing/2014/main" id="{FE783EC5-36F3-4916-B0D5-15355CAD8B2D}"/>
              </a:ext>
              <a:ext uri="{C183D7F6-B498-43B3-948B-1728B52AA6E4}">
                <adec:decorative xmlns:adec="http://schemas.microsoft.com/office/drawing/2017/decorative" val="1"/>
              </a:ext>
            </a:extLst>
          </p:cNvPr>
          <p:cNvSpPr>
            <a:spLocks noGrp="1" noChangeAspect="1"/>
          </p:cNvSpPr>
          <p:nvPr>
            <p:ph type="dgm" sz="quarter" idx="14"/>
          </p:nvPr>
        </p:nvSpPr>
        <p:spPr>
          <a:xfrm>
            <a:off x="4514348" y="1161011"/>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a:t>Cliquez sur l'icône pour ajouter un graphique SmartArt</a:t>
            </a:r>
            <a:endParaRPr lang="en-US" noProof="0" dirty="0"/>
          </a:p>
        </p:txBody>
      </p:sp>
      <p:sp>
        <p:nvSpPr>
          <p:cNvPr id="3" name="Title 2">
            <a:extLst>
              <a:ext uri="{FF2B5EF4-FFF2-40B4-BE49-F238E27FC236}">
                <a16:creationId xmlns:a16="http://schemas.microsoft.com/office/drawing/2014/main" id="{5E32C881-4A7C-F2DB-1F92-32C9711ACCC9}"/>
              </a:ext>
            </a:extLst>
          </p:cNvPr>
          <p:cNvSpPr>
            <a:spLocks noGrp="1"/>
          </p:cNvSpPr>
          <p:nvPr>
            <p:ph type="title"/>
          </p:nvPr>
        </p:nvSpPr>
        <p:spPr>
          <a:xfrm>
            <a:off x="1118600" y="1449062"/>
            <a:ext cx="6922834" cy="1243611"/>
          </a:xfrm>
        </p:spPr>
        <p:txBody>
          <a:bodyPr>
            <a:noAutofit/>
          </a:bodyPr>
          <a:lstStyle>
            <a:lvl1pPr algn="ctr">
              <a:defRPr sz="4200">
                <a:solidFill>
                  <a:schemeClr val="tx1"/>
                </a:solidFill>
              </a:defRPr>
            </a:lvl1pPr>
          </a:lstStyle>
          <a:p>
            <a:r>
              <a:rPr lang="fr-FR"/>
              <a:t>Modifiez le style du titre</a:t>
            </a:r>
            <a:endParaRPr lang="en-US" dirty="0"/>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110583" y="2818617"/>
            <a:ext cx="6922834" cy="403469"/>
          </a:xfrm>
        </p:spPr>
        <p:txBody>
          <a:bodyPr anchor="ctr">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42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110583" y="3384936"/>
            <a:ext cx="6922834" cy="231290"/>
          </a:xfrm>
        </p:spPr>
        <p:txBody>
          <a:bodyPr anchor="t">
            <a:noAutofit/>
          </a:bodyPr>
          <a:lstStyle>
            <a:lvl1pPr algn="ctr">
              <a:lnSpc>
                <a:spcPct val="96000"/>
              </a:lnSpc>
              <a:spcAft>
                <a:spcPts val="1000"/>
              </a:spcAft>
              <a:defRPr lang="en-US" sz="14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6" name="Date Placeholder 5">
            <a:extLst>
              <a:ext uri="{FF2B5EF4-FFF2-40B4-BE49-F238E27FC236}">
                <a16:creationId xmlns:a16="http://schemas.microsoft.com/office/drawing/2014/main" id="{3208703A-2EC7-4EBC-25D2-46174F00720E}"/>
              </a:ext>
            </a:extLst>
          </p:cNvPr>
          <p:cNvSpPr>
            <a:spLocks noGrp="1"/>
          </p:cNvSpPr>
          <p:nvPr>
            <p:ph type="dt" sz="half" idx="24"/>
          </p:nvPr>
        </p:nvSpPr>
        <p:spPr>
          <a:xfrm>
            <a:off x="3758508" y="4832099"/>
            <a:ext cx="1626918" cy="166629"/>
          </a:xfrm>
        </p:spPr>
        <p:txBody>
          <a:bodyPr/>
          <a:lstStyle>
            <a:lvl1pPr algn="ctr">
              <a:defRPr/>
            </a:lvl1pPr>
          </a:lstStyle>
          <a:p>
            <a:fld id="{7B6E4200-24F6-4D03-9F35-01A375BA5907}" type="datetime1">
              <a:rPr lang="en-US" smtClean="0"/>
              <a:t>3/26/2024</a:t>
            </a:fld>
            <a:endParaRPr lang="en-US"/>
          </a:p>
        </p:txBody>
      </p:sp>
      <p:sp>
        <p:nvSpPr>
          <p:cNvPr id="8" name="Slide Number Placeholder 7">
            <a:extLst>
              <a:ext uri="{FF2B5EF4-FFF2-40B4-BE49-F238E27FC236}">
                <a16:creationId xmlns:a16="http://schemas.microsoft.com/office/drawing/2014/main" id="{02D8D70C-F89E-240F-494A-E0033A017BB1}"/>
              </a:ext>
            </a:extLst>
          </p:cNvPr>
          <p:cNvSpPr>
            <a:spLocks noGrp="1"/>
          </p:cNvSpPr>
          <p:nvPr>
            <p:ph type="sldNum" sz="quarter" idx="26"/>
          </p:nvPr>
        </p:nvSpPr>
        <p:spPr>
          <a:xfrm>
            <a:off x="8336226" y="4800359"/>
            <a:ext cx="476250" cy="205743"/>
          </a:xfrm>
        </p:spPr>
        <p:txBody>
          <a:bodyPr/>
          <a:lstStyle/>
          <a:p>
            <a:fld id="{6B54B0F7-55DD-40D6-B7F4-70B586885C0B}" type="slidenum">
              <a:rPr lang="en-US" smtClean="0"/>
              <a:pPr/>
              <a:t>‹#›</a:t>
            </a:fld>
            <a:endParaRPr lang="en-US"/>
          </a:p>
        </p:txBody>
      </p:sp>
      <p:cxnSp>
        <p:nvCxnSpPr>
          <p:cNvPr id="4" name="Straight Arrow Connector 3">
            <a:extLst>
              <a:ext uri="{FF2B5EF4-FFF2-40B4-BE49-F238E27FC236}">
                <a16:creationId xmlns:a16="http://schemas.microsoft.com/office/drawing/2014/main" id="{A57F5ED8-BC67-2422-8F8F-DF361F83A40E}"/>
              </a:ext>
            </a:extLst>
          </p:cNvPr>
          <p:cNvCxnSpPr>
            <a:cxnSpLocks/>
          </p:cNvCxnSpPr>
          <p:nvPr userDrawn="1"/>
        </p:nvCxnSpPr>
        <p:spPr>
          <a:xfrm flipV="1">
            <a:off x="4503448" y="5236845"/>
            <a:ext cx="0" cy="32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7D3D1E7-2699-59A4-D8F8-B13F1191BFCB}"/>
              </a:ext>
            </a:extLst>
          </p:cNvPr>
          <p:cNvSpPr txBox="1"/>
          <p:nvPr userDrawn="1"/>
        </p:nvSpPr>
        <p:spPr>
          <a:xfrm>
            <a:off x="1378200" y="5618210"/>
            <a:ext cx="5802084" cy="769441"/>
          </a:xfrm>
          <a:prstGeom prst="rect">
            <a:avLst/>
          </a:prstGeom>
          <a:solidFill>
            <a:srgbClr val="F4F2F6"/>
          </a:solidFill>
        </p:spPr>
        <p:txBody>
          <a:bodyPr wrap="square" rtlCol="0">
            <a:spAutoFit/>
          </a:bodyPr>
          <a:lstStyle/>
          <a:p>
            <a:r>
              <a:rPr lang="en-US" sz="1100" b="1" dirty="0"/>
              <a:t>How to change date format:</a:t>
            </a:r>
          </a:p>
          <a:p>
            <a:pPr marL="285750" indent="-285750">
              <a:buFontTx/>
              <a:buChar char="-"/>
            </a:pPr>
            <a:r>
              <a:rPr lang="en-US" sz="1100" dirty="0"/>
              <a:t>Go to the “Insert” tab in the top ribbon</a:t>
            </a:r>
          </a:p>
          <a:p>
            <a:pPr marL="285750" indent="-285750">
              <a:buFontTx/>
              <a:buChar char="-"/>
            </a:pPr>
            <a:r>
              <a:rPr lang="en-US" sz="1100" dirty="0"/>
              <a:t>Click on “Header &amp; Footer”</a:t>
            </a:r>
          </a:p>
          <a:p>
            <a:pPr marL="285750" indent="-285750">
              <a:buFontTx/>
              <a:buChar char="-"/>
            </a:pPr>
            <a:r>
              <a:rPr lang="en-US" sz="1100" dirty="0"/>
              <a:t>Choose the desired date format from the dropdown and save your changes</a:t>
            </a:r>
          </a:p>
        </p:txBody>
      </p:sp>
      <p:pic>
        <p:nvPicPr>
          <p:cNvPr id="7" name="Picture 6" descr="A picture containing text, design&#10;&#10;Description automatically generated">
            <a:extLst>
              <a:ext uri="{FF2B5EF4-FFF2-40B4-BE49-F238E27FC236}">
                <a16:creationId xmlns:a16="http://schemas.microsoft.com/office/drawing/2014/main" id="{C2D5CC4C-B9C2-025E-BF1F-27788700B7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4135" y="5631571"/>
            <a:ext cx="522697" cy="733227"/>
          </a:xfrm>
          <a:prstGeom prst="rect">
            <a:avLst/>
          </a:prstGeom>
        </p:spPr>
      </p:pic>
      <p:sp>
        <p:nvSpPr>
          <p:cNvPr id="9" name="Footer Placeholder 6">
            <a:extLst>
              <a:ext uri="{FF2B5EF4-FFF2-40B4-BE49-F238E27FC236}">
                <a16:creationId xmlns:a16="http://schemas.microsoft.com/office/drawing/2014/main" id="{236282C4-AAF3-0E90-B97C-4AE13DF61306}"/>
              </a:ext>
            </a:extLst>
          </p:cNvPr>
          <p:cNvSpPr>
            <a:spLocks noGrp="1"/>
          </p:cNvSpPr>
          <p:nvPr>
            <p:ph type="ftr" sz="quarter" idx="11"/>
          </p:nvPr>
        </p:nvSpPr>
        <p:spPr>
          <a:xfrm>
            <a:off x="1671799" y="6644600"/>
            <a:ext cx="4480560" cy="166630"/>
          </a:xfrm>
        </p:spPr>
        <p:txBody>
          <a:bodyPr/>
          <a:lstStyle/>
          <a:p>
            <a:endParaRPr lang="en-US" dirty="0"/>
          </a:p>
        </p:txBody>
      </p:sp>
    </p:spTree>
    <p:extLst>
      <p:ext uri="{BB962C8B-B14F-4D97-AF65-F5344CB8AC3E}">
        <p14:creationId xmlns:p14="http://schemas.microsoft.com/office/powerpoint/2010/main" val="3321107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Title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E32C881-4A7C-F2DB-1F92-32C9711ACCC9}"/>
              </a:ext>
            </a:extLst>
          </p:cNvPr>
          <p:cNvSpPr>
            <a:spLocks noGrp="1"/>
          </p:cNvSpPr>
          <p:nvPr>
            <p:ph type="title"/>
          </p:nvPr>
        </p:nvSpPr>
        <p:spPr>
          <a:xfrm>
            <a:off x="1118600" y="1449062"/>
            <a:ext cx="6922834" cy="1243611"/>
          </a:xfrm>
        </p:spPr>
        <p:txBody>
          <a:bodyPr>
            <a:noAutofit/>
          </a:bodyPr>
          <a:lstStyle>
            <a:lvl1pPr algn="ctr">
              <a:defRPr sz="4200">
                <a:solidFill>
                  <a:schemeClr val="tx1"/>
                </a:solidFill>
              </a:defRPr>
            </a:lvl1pPr>
          </a:lstStyle>
          <a:p>
            <a:r>
              <a:rPr lang="en-US"/>
              <a:t>Click to edit Master title style</a:t>
            </a:r>
            <a:endParaRPr lang="en-US" dirty="0"/>
          </a:p>
        </p:txBody>
      </p:sp>
      <p:sp>
        <p:nvSpPr>
          <p:cNvPr id="16" name="Text Placeholder 1">
            <a:extLst>
              <a:ext uri="{FF2B5EF4-FFF2-40B4-BE49-F238E27FC236}">
                <a16:creationId xmlns:a16="http://schemas.microsoft.com/office/drawing/2014/main" id="{57CD9AAA-CCAE-44AF-A224-A38A0B786F65}"/>
              </a:ext>
            </a:extLst>
          </p:cNvPr>
          <p:cNvSpPr>
            <a:spLocks noGrp="1"/>
          </p:cNvSpPr>
          <p:nvPr>
            <p:ph type="body" sz="quarter" idx="22"/>
          </p:nvPr>
        </p:nvSpPr>
        <p:spPr>
          <a:xfrm>
            <a:off x="1110583" y="2818617"/>
            <a:ext cx="6922834" cy="403469"/>
          </a:xfrm>
        </p:spPr>
        <p:txBody>
          <a:bodyPr anchor="ctr">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42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7" name="Text Placeholder 2">
            <a:extLst>
              <a:ext uri="{FF2B5EF4-FFF2-40B4-BE49-F238E27FC236}">
                <a16:creationId xmlns:a16="http://schemas.microsoft.com/office/drawing/2014/main" id="{F176A07A-C4FF-49D0-80C5-1B4F36FB3A32}"/>
              </a:ext>
            </a:extLst>
          </p:cNvPr>
          <p:cNvSpPr>
            <a:spLocks noGrp="1"/>
          </p:cNvSpPr>
          <p:nvPr>
            <p:ph type="body" sz="quarter" idx="23"/>
          </p:nvPr>
        </p:nvSpPr>
        <p:spPr>
          <a:xfrm>
            <a:off x="1110583" y="3384936"/>
            <a:ext cx="6922834" cy="231290"/>
          </a:xfrm>
        </p:spPr>
        <p:txBody>
          <a:bodyPr anchor="t">
            <a:noAutofit/>
          </a:bodyPr>
          <a:lstStyle>
            <a:lvl1pPr algn="ctr">
              <a:lnSpc>
                <a:spcPct val="96000"/>
              </a:lnSpc>
              <a:spcAft>
                <a:spcPts val="1000"/>
              </a:spcAft>
              <a:defRPr lang="en-US" sz="14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9" name="Espace réservé du graphique SmartArt 18">
            <a:extLst>
              <a:ext uri="{FF2B5EF4-FFF2-40B4-BE49-F238E27FC236}">
                <a16:creationId xmlns:a16="http://schemas.microsoft.com/office/drawing/2014/main" id="{B25D5AC7-4546-4A74-B36B-BA1B41C598C1}"/>
              </a:ext>
              <a:ext uri="{C183D7F6-B498-43B3-948B-1728B52AA6E4}">
                <adec:decorative xmlns:adec="http://schemas.microsoft.com/office/drawing/2017/decorative" val="1"/>
              </a:ext>
            </a:extLst>
          </p:cNvPr>
          <p:cNvSpPr>
            <a:spLocks noGrp="1" noChangeAspect="1"/>
          </p:cNvSpPr>
          <p:nvPr>
            <p:ph type="dgm" sz="quarter" idx="13"/>
          </p:nvPr>
        </p:nvSpPr>
        <p:spPr>
          <a:xfrm>
            <a:off x="4514348" y="3749928"/>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 uri="{C183D7F6-B498-43B3-948B-1728B52AA6E4}">
                <adec:decorative xmlns:adec="http://schemas.microsoft.com/office/drawing/2017/decorative" val="1"/>
              </a:ext>
            </a:extLst>
          </p:cNvPr>
          <p:cNvSpPr>
            <a:spLocks noGrp="1" noChangeAspect="1"/>
          </p:cNvSpPr>
          <p:nvPr>
            <p:ph type="dgm" sz="quarter" idx="14"/>
          </p:nvPr>
        </p:nvSpPr>
        <p:spPr>
          <a:xfrm>
            <a:off x="4514348" y="1161011"/>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endParaRPr lang="en-US" noProof="0" dirty="0"/>
          </a:p>
        </p:txBody>
      </p:sp>
      <p:cxnSp>
        <p:nvCxnSpPr>
          <p:cNvPr id="4" name="Straight Arrow Connector 1">
            <a:extLst>
              <a:ext uri="{FF2B5EF4-FFF2-40B4-BE49-F238E27FC236}">
                <a16:creationId xmlns:a16="http://schemas.microsoft.com/office/drawing/2014/main" id="{A57F5ED8-BC67-2422-8F8F-DF361F83A40E}"/>
              </a:ext>
            </a:extLst>
          </p:cNvPr>
          <p:cNvCxnSpPr>
            <a:cxnSpLocks/>
          </p:cNvCxnSpPr>
          <p:nvPr userDrawn="1"/>
        </p:nvCxnSpPr>
        <p:spPr>
          <a:xfrm flipV="1">
            <a:off x="4503448" y="5236845"/>
            <a:ext cx="0" cy="32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7D3D1E7-2699-59A4-D8F8-B13F1191BFCB}"/>
              </a:ext>
            </a:extLst>
          </p:cNvPr>
          <p:cNvSpPr txBox="1"/>
          <p:nvPr userDrawn="1"/>
        </p:nvSpPr>
        <p:spPr>
          <a:xfrm>
            <a:off x="1378200" y="5618210"/>
            <a:ext cx="5802084" cy="769441"/>
          </a:xfrm>
          <a:prstGeom prst="rect">
            <a:avLst/>
          </a:prstGeom>
          <a:solidFill>
            <a:srgbClr val="F4F2F6"/>
          </a:solidFill>
        </p:spPr>
        <p:txBody>
          <a:bodyPr wrap="square" rtlCol="0">
            <a:spAutoFit/>
          </a:bodyPr>
          <a:lstStyle/>
          <a:p>
            <a:r>
              <a:rPr lang="en-US" sz="1100" b="1" dirty="0"/>
              <a:t>How to change date format:</a:t>
            </a:r>
          </a:p>
          <a:p>
            <a:pPr marL="285750" indent="-285750">
              <a:buFontTx/>
              <a:buChar char="-"/>
            </a:pPr>
            <a:r>
              <a:rPr lang="en-US" sz="1100" dirty="0"/>
              <a:t>Go to the “Insert” tab in the top ribbon</a:t>
            </a:r>
          </a:p>
          <a:p>
            <a:pPr marL="285750" indent="-285750">
              <a:buFontTx/>
              <a:buChar char="-"/>
            </a:pPr>
            <a:r>
              <a:rPr lang="en-US" sz="1100" dirty="0"/>
              <a:t>Click on “Header &amp; Footer”</a:t>
            </a:r>
          </a:p>
          <a:p>
            <a:pPr marL="285750" indent="-285750">
              <a:buFontTx/>
              <a:buChar char="-"/>
            </a:pPr>
            <a:r>
              <a:rPr lang="en-US" sz="1100" dirty="0"/>
              <a:t>Choose the desired date format from the dropdown and save your changes</a:t>
            </a:r>
          </a:p>
        </p:txBody>
      </p:sp>
      <p:pic>
        <p:nvPicPr>
          <p:cNvPr id="7" name="Picture 6" descr="A picture containing text, design&#10;&#10;Description automatically generated">
            <a:extLst>
              <a:ext uri="{FF2B5EF4-FFF2-40B4-BE49-F238E27FC236}">
                <a16:creationId xmlns:a16="http://schemas.microsoft.com/office/drawing/2014/main" id="{C2D5CC4C-B9C2-025E-BF1F-27788700B7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04135" y="5631571"/>
            <a:ext cx="522697" cy="733227"/>
          </a:xfrm>
          <a:prstGeom prst="rect">
            <a:avLst/>
          </a:prstGeom>
        </p:spPr>
      </p:pic>
      <p:sp>
        <p:nvSpPr>
          <p:cNvPr id="6" name="Date Placeholder 1">
            <a:extLst>
              <a:ext uri="{FF2B5EF4-FFF2-40B4-BE49-F238E27FC236}">
                <a16:creationId xmlns:a16="http://schemas.microsoft.com/office/drawing/2014/main" id="{3208703A-2EC7-4EBC-25D2-46174F00720E}"/>
              </a:ext>
            </a:extLst>
          </p:cNvPr>
          <p:cNvSpPr>
            <a:spLocks noGrp="1"/>
          </p:cNvSpPr>
          <p:nvPr>
            <p:ph type="dt" sz="half" idx="24"/>
          </p:nvPr>
        </p:nvSpPr>
        <p:spPr>
          <a:xfrm>
            <a:off x="3758508" y="4832099"/>
            <a:ext cx="1626918" cy="166629"/>
          </a:xfrm>
        </p:spPr>
        <p:txBody>
          <a:bodyPr/>
          <a:lstStyle>
            <a:lvl1pPr algn="ctr">
              <a:defRPr/>
            </a:lvl1pPr>
          </a:lstStyle>
          <a:p>
            <a:fld id="{0E777F01-A558-4D55-AFCD-E65A93CF767A}" type="datetime1">
              <a:rPr lang="en-US" smtClean="0"/>
              <a:t>3/26/2024</a:t>
            </a:fld>
            <a:endParaRPr lang="en-US"/>
          </a:p>
        </p:txBody>
      </p:sp>
      <p:sp>
        <p:nvSpPr>
          <p:cNvPr id="9" name="Footer Placeholder 6">
            <a:extLst>
              <a:ext uri="{FF2B5EF4-FFF2-40B4-BE49-F238E27FC236}">
                <a16:creationId xmlns:a16="http://schemas.microsoft.com/office/drawing/2014/main" id="{77D8BFA7-360E-9F3D-C788-50E86D9BE412}"/>
              </a:ext>
            </a:extLst>
          </p:cNvPr>
          <p:cNvSpPr>
            <a:spLocks noGrp="1"/>
          </p:cNvSpPr>
          <p:nvPr>
            <p:ph type="ftr" sz="quarter" idx="11"/>
          </p:nvPr>
        </p:nvSpPr>
        <p:spPr>
          <a:xfrm>
            <a:off x="1671799" y="6644600"/>
            <a:ext cx="4480560" cy="166630"/>
          </a:xfrm>
        </p:spPr>
        <p:txBody>
          <a:bodyPr/>
          <a:lstStyle/>
          <a:p>
            <a:endParaRPr lang="en-US" dirty="0"/>
          </a:p>
        </p:txBody>
      </p:sp>
      <p:sp>
        <p:nvSpPr>
          <p:cNvPr id="8" name="Slide Number Placeholder 1">
            <a:extLst>
              <a:ext uri="{FF2B5EF4-FFF2-40B4-BE49-F238E27FC236}">
                <a16:creationId xmlns:a16="http://schemas.microsoft.com/office/drawing/2014/main" id="{02D8D70C-F89E-240F-494A-E0033A017BB1}"/>
              </a:ext>
            </a:extLst>
          </p:cNvPr>
          <p:cNvSpPr>
            <a:spLocks noGrp="1"/>
          </p:cNvSpPr>
          <p:nvPr>
            <p:ph type="sldNum" sz="quarter" idx="26"/>
          </p:nvPr>
        </p:nvSpPr>
        <p:spPr>
          <a:xfrm>
            <a:off x="8336226" y="4800359"/>
            <a:ext cx="476250" cy="205743"/>
          </a:xfrm>
        </p:spPr>
        <p:txBody>
          <a:bodyPr/>
          <a:lstStyle/>
          <a:p>
            <a:fld id="{6B54B0F7-55DD-40D6-B7F4-70B586885C0B}" type="slidenum">
              <a:rPr lang="en-US" smtClean="0"/>
              <a:pPr/>
              <a:t>‹#›</a:t>
            </a:fld>
            <a:endParaRPr lang="en-US"/>
          </a:p>
        </p:txBody>
      </p:sp>
      <p:pic>
        <p:nvPicPr>
          <p:cNvPr id="2" name="Logo" descr="Shape&#10;&#10;Description automatically generated with low confidence">
            <a:extLst>
              <a:ext uri="{FF2B5EF4-FFF2-40B4-BE49-F238E27FC236}">
                <a16:creationId xmlns:a16="http://schemas.microsoft.com/office/drawing/2014/main" id="{5119D0F7-561D-8330-BA43-814C64F6CF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93367" y="166254"/>
            <a:ext cx="1157201" cy="533712"/>
          </a:xfrm>
          <a:prstGeom prst="rect">
            <a:avLst/>
          </a:prstGeom>
          <a:ln>
            <a:noFill/>
          </a:ln>
        </p:spPr>
      </p:pic>
    </p:spTree>
    <p:extLst>
      <p:ext uri="{BB962C8B-B14F-4D97-AF65-F5344CB8AC3E}">
        <p14:creationId xmlns:p14="http://schemas.microsoft.com/office/powerpoint/2010/main" val="1174309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Title (Dark)">
    <p:bg>
      <p:bgPr>
        <a:solidFill>
          <a:schemeClr val="accent1"/>
        </a:solidFill>
        <a:effectLst/>
      </p:bgPr>
    </p:bg>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4146495" y="333342"/>
            <a:ext cx="851011" cy="219091"/>
            <a:chOff x="4767702" y="-472136"/>
            <a:chExt cx="745525" cy="191931"/>
          </a:xfrm>
          <a:solidFill>
            <a:schemeClr val="bg1"/>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noProof="0"/>
            </a:p>
          </p:txBody>
        </p:sp>
      </p:grpSp>
      <p:sp>
        <p:nvSpPr>
          <p:cNvPr id="17" name="Espace réservé du graphique SmartArt 18">
            <a:extLst>
              <a:ext uri="{FF2B5EF4-FFF2-40B4-BE49-F238E27FC236}">
                <a16:creationId xmlns:a16="http://schemas.microsoft.com/office/drawing/2014/main" id="{50E609C3-EA6F-468A-8B7C-CD27949FB33C}"/>
              </a:ext>
              <a:ext uri="{C183D7F6-B498-43B3-948B-1728B52AA6E4}">
                <adec:decorative xmlns:adec="http://schemas.microsoft.com/office/drawing/2017/decorative" val="1"/>
              </a:ext>
            </a:extLst>
          </p:cNvPr>
          <p:cNvSpPr>
            <a:spLocks noGrp="1" noChangeAspect="1"/>
          </p:cNvSpPr>
          <p:nvPr>
            <p:ph type="dgm" sz="quarter" idx="13"/>
          </p:nvPr>
        </p:nvSpPr>
        <p:spPr>
          <a:xfrm>
            <a:off x="4514347" y="3749928"/>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18" name="Espace réservé du graphique SmartArt 19">
            <a:extLst>
              <a:ext uri="{FF2B5EF4-FFF2-40B4-BE49-F238E27FC236}">
                <a16:creationId xmlns:a16="http://schemas.microsoft.com/office/drawing/2014/main" id="{F155B637-1E1E-462B-9FBB-56FD4231172C}"/>
              </a:ext>
              <a:ext uri="{C183D7F6-B498-43B3-948B-1728B52AA6E4}">
                <adec:decorative xmlns:adec="http://schemas.microsoft.com/office/drawing/2017/decorative" val="1"/>
              </a:ext>
            </a:extLst>
          </p:cNvPr>
          <p:cNvSpPr>
            <a:spLocks noGrp="1" noChangeAspect="1"/>
          </p:cNvSpPr>
          <p:nvPr>
            <p:ph type="dgm" sz="quarter" idx="14"/>
          </p:nvPr>
        </p:nvSpPr>
        <p:spPr>
          <a:xfrm>
            <a:off x="4514347" y="1161011"/>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2" name="Title 1">
            <a:extLst>
              <a:ext uri="{FF2B5EF4-FFF2-40B4-BE49-F238E27FC236}">
                <a16:creationId xmlns:a16="http://schemas.microsoft.com/office/drawing/2014/main" id="{C945A615-DA1F-29AA-A06D-24C5F97B581E}"/>
              </a:ext>
            </a:extLst>
          </p:cNvPr>
          <p:cNvSpPr>
            <a:spLocks noGrp="1"/>
          </p:cNvSpPr>
          <p:nvPr>
            <p:ph type="title"/>
          </p:nvPr>
        </p:nvSpPr>
        <p:spPr>
          <a:xfrm>
            <a:off x="1110583" y="1444509"/>
            <a:ext cx="6922834" cy="1254557"/>
          </a:xfrm>
        </p:spPr>
        <p:txBody>
          <a:bodyPr/>
          <a:lstStyle>
            <a:lvl1pPr algn="ctr">
              <a:defRPr sz="4200">
                <a:solidFill>
                  <a:schemeClr val="bg1"/>
                </a:solidFill>
              </a:defRPr>
            </a:lvl1pPr>
          </a:lstStyle>
          <a:p>
            <a:r>
              <a:rPr lang="fr-FR"/>
              <a:t>Modifiez le style du titre</a:t>
            </a:r>
            <a:endParaRPr lang="en-US"/>
          </a:p>
        </p:txBody>
      </p:sp>
      <p:sp>
        <p:nvSpPr>
          <p:cNvPr id="19" name="Espace réservé du texte 5">
            <a:extLst>
              <a:ext uri="{FF2B5EF4-FFF2-40B4-BE49-F238E27FC236}">
                <a16:creationId xmlns:a16="http://schemas.microsoft.com/office/drawing/2014/main" id="{54CCF570-9115-4289-839C-7FACBC619C13}"/>
              </a:ext>
            </a:extLst>
          </p:cNvPr>
          <p:cNvSpPr>
            <a:spLocks noGrp="1"/>
          </p:cNvSpPr>
          <p:nvPr>
            <p:ph type="body" sz="quarter" idx="22"/>
          </p:nvPr>
        </p:nvSpPr>
        <p:spPr>
          <a:xfrm>
            <a:off x="1110583" y="2818617"/>
            <a:ext cx="6922834" cy="403469"/>
          </a:xfrm>
        </p:spPr>
        <p:txBody>
          <a:bodyPr anchor="ctr">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42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0" name="Espace réservé du texte 5">
            <a:extLst>
              <a:ext uri="{FF2B5EF4-FFF2-40B4-BE49-F238E27FC236}">
                <a16:creationId xmlns:a16="http://schemas.microsoft.com/office/drawing/2014/main" id="{889FD9C7-FB39-4714-81F8-6EA37E5B621B}"/>
              </a:ext>
            </a:extLst>
          </p:cNvPr>
          <p:cNvSpPr>
            <a:spLocks noGrp="1"/>
          </p:cNvSpPr>
          <p:nvPr>
            <p:ph type="body" sz="quarter" idx="23"/>
          </p:nvPr>
        </p:nvSpPr>
        <p:spPr>
          <a:xfrm>
            <a:off x="1110583" y="3384936"/>
            <a:ext cx="6922834" cy="231290"/>
          </a:xfrm>
        </p:spPr>
        <p:txBody>
          <a:bodyPr anchor="t">
            <a:noAutofit/>
          </a:bodyPr>
          <a:lstStyle>
            <a:lvl1pPr algn="ctr">
              <a:lnSpc>
                <a:spcPct val="96000"/>
              </a:lnSpc>
              <a:spcAft>
                <a:spcPts val="1000"/>
              </a:spcAft>
              <a:defRPr lang="en-US" sz="14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45C10403-1F97-E022-7AB9-4F7DAEF42BCE}"/>
              </a:ext>
            </a:extLst>
          </p:cNvPr>
          <p:cNvSpPr>
            <a:spLocks noGrp="1"/>
          </p:cNvSpPr>
          <p:nvPr>
            <p:ph type="dt" sz="half" idx="24"/>
          </p:nvPr>
        </p:nvSpPr>
        <p:spPr>
          <a:xfrm>
            <a:off x="3758509" y="4827336"/>
            <a:ext cx="1626918" cy="166629"/>
          </a:xfrm>
        </p:spPr>
        <p:txBody>
          <a:bodyPr/>
          <a:lstStyle>
            <a:lvl1pPr algn="ctr">
              <a:defRPr>
                <a:solidFill>
                  <a:schemeClr val="bg1"/>
                </a:solidFill>
              </a:defRPr>
            </a:lvl1pPr>
          </a:lstStyle>
          <a:p>
            <a:fld id="{736AE607-E498-40B6-BA25-25F7D03EA726}" type="datetime1">
              <a:rPr lang="en-US" smtClean="0"/>
              <a:t>3/26/2024</a:t>
            </a:fld>
            <a:endParaRPr lang="en-US"/>
          </a:p>
        </p:txBody>
      </p:sp>
      <p:sp>
        <p:nvSpPr>
          <p:cNvPr id="7" name="Slide Number Placeholder 6">
            <a:extLst>
              <a:ext uri="{FF2B5EF4-FFF2-40B4-BE49-F238E27FC236}">
                <a16:creationId xmlns:a16="http://schemas.microsoft.com/office/drawing/2014/main" id="{A78C3271-9D4F-D92A-D079-0D4DFA48B7AC}"/>
              </a:ext>
            </a:extLst>
          </p:cNvPr>
          <p:cNvSpPr>
            <a:spLocks noGrp="1"/>
          </p:cNvSpPr>
          <p:nvPr>
            <p:ph type="sldNum" sz="quarter" idx="26"/>
          </p:nvPr>
        </p:nvSpPr>
        <p:spPr/>
        <p:txBody>
          <a:bodyPr/>
          <a:lstStyle/>
          <a:p>
            <a:fld id="{6B54B0F7-55DD-40D6-B7F4-70B586885C0B}" type="slidenum">
              <a:rPr lang="en-US" smtClean="0"/>
              <a:pPr/>
              <a:t>‹#›</a:t>
            </a:fld>
            <a:endParaRPr lang="en-US"/>
          </a:p>
        </p:txBody>
      </p:sp>
      <p:sp>
        <p:nvSpPr>
          <p:cNvPr id="4" name="Footer Placeholder 6">
            <a:extLst>
              <a:ext uri="{FF2B5EF4-FFF2-40B4-BE49-F238E27FC236}">
                <a16:creationId xmlns:a16="http://schemas.microsoft.com/office/drawing/2014/main" id="{F58ABEE5-0D04-225B-3EFE-FF44D884354D}"/>
              </a:ext>
            </a:extLst>
          </p:cNvPr>
          <p:cNvSpPr>
            <a:spLocks noGrp="1"/>
          </p:cNvSpPr>
          <p:nvPr>
            <p:ph type="ftr" sz="quarter" idx="11"/>
          </p:nvPr>
        </p:nvSpPr>
        <p:spPr>
          <a:xfrm>
            <a:off x="1671799" y="5400000"/>
            <a:ext cx="4480560" cy="166630"/>
          </a:xfrm>
        </p:spPr>
        <p:txBody>
          <a:bodyPr/>
          <a:lstStyle/>
          <a:p>
            <a:endParaRPr lang="en-US" dirty="0"/>
          </a:p>
        </p:txBody>
      </p:sp>
    </p:spTree>
    <p:extLst>
      <p:ext uri="{BB962C8B-B14F-4D97-AF65-F5344CB8AC3E}">
        <p14:creationId xmlns:p14="http://schemas.microsoft.com/office/powerpoint/2010/main" val="7209790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Light)">
    <p:spTree>
      <p:nvGrpSpPr>
        <p:cNvPr id="1" name=""/>
        <p:cNvGrpSpPr/>
        <p:nvPr/>
      </p:nvGrpSpPr>
      <p:grpSpPr>
        <a:xfrm>
          <a:off x="0" y="0"/>
          <a:ext cx="0" cy="0"/>
          <a:chOff x="0" y="0"/>
          <a:chExt cx="0" cy="0"/>
        </a:xfrm>
      </p:grpSpPr>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6518220" y="387185"/>
            <a:ext cx="851011" cy="21909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a:p>
          </p:txBody>
        </p:sp>
      </p:grpSp>
      <p:sp>
        <p:nvSpPr>
          <p:cNvPr id="17" name="Espace réservé du graphique SmartArt 11">
            <a:extLst>
              <a:ext uri="{FF2B5EF4-FFF2-40B4-BE49-F238E27FC236}">
                <a16:creationId xmlns:a16="http://schemas.microsoft.com/office/drawing/2014/main" id="{4F60E46E-0715-41F6-BEAC-C9C998D41D44}"/>
              </a:ext>
              <a:ext uri="{C183D7F6-B498-43B3-948B-1728B52AA6E4}">
                <adec:decorative xmlns:adec="http://schemas.microsoft.com/office/drawing/2017/decorative" val="1"/>
              </a:ext>
            </a:extLst>
          </p:cNvPr>
          <p:cNvSpPr>
            <a:spLocks noGrp="1" noChangeAspect="1"/>
          </p:cNvSpPr>
          <p:nvPr>
            <p:ph type="dgm" sz="quarter" idx="14"/>
          </p:nvPr>
        </p:nvSpPr>
        <p:spPr>
          <a:xfrm>
            <a:off x="6892559" y="13228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22" name="Espace réservé du graphique SmartArt 11">
            <a:extLst>
              <a:ext uri="{FF2B5EF4-FFF2-40B4-BE49-F238E27FC236}">
                <a16:creationId xmlns:a16="http://schemas.microsoft.com/office/drawing/2014/main" id="{2835F6F0-E601-40E8-8F65-7949A8AA2AF1}"/>
              </a:ext>
              <a:ext uri="{C183D7F6-B498-43B3-948B-1728B52AA6E4}">
                <adec:decorative xmlns:adec="http://schemas.microsoft.com/office/drawing/2017/decorative" val="1"/>
              </a:ext>
            </a:extLst>
          </p:cNvPr>
          <p:cNvSpPr>
            <a:spLocks noGrp="1" noChangeAspect="1"/>
          </p:cNvSpPr>
          <p:nvPr>
            <p:ph type="dgm" sz="quarter" idx="19"/>
          </p:nvPr>
        </p:nvSpPr>
        <p:spPr>
          <a:xfrm>
            <a:off x="6892559" y="3877313"/>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1"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dirty="0"/>
              <a:t>Cliquez sur l'icône pour ajouter une image</a:t>
            </a:r>
          </a:p>
        </p:txBody>
      </p:sp>
      <p:sp>
        <p:nvSpPr>
          <p:cNvPr id="3" name="Title 2">
            <a:extLst>
              <a:ext uri="{FF2B5EF4-FFF2-40B4-BE49-F238E27FC236}">
                <a16:creationId xmlns:a16="http://schemas.microsoft.com/office/drawing/2014/main" id="{30A3477C-D6FC-D7E0-047E-F20105E4FD29}"/>
              </a:ext>
            </a:extLst>
          </p:cNvPr>
          <p:cNvSpPr>
            <a:spLocks noGrp="1"/>
          </p:cNvSpPr>
          <p:nvPr>
            <p:ph type="title"/>
          </p:nvPr>
        </p:nvSpPr>
        <p:spPr>
          <a:xfrm>
            <a:off x="5087572" y="1446020"/>
            <a:ext cx="3712306" cy="1242315"/>
          </a:xfrm>
        </p:spPr>
        <p:txBody>
          <a:bodyPr anchor="b"/>
          <a:lstStyle>
            <a:lvl1pPr algn="ctr">
              <a:defRPr sz="3000">
                <a:solidFill>
                  <a:schemeClr val="tx1"/>
                </a:solidFill>
              </a:defRPr>
            </a:lvl1pPr>
          </a:lstStyle>
          <a:p>
            <a:r>
              <a:rPr lang="fr-FR"/>
              <a:t>Modifiez le style du titre</a:t>
            </a:r>
            <a:endParaRPr lang="en-US" dirty="0"/>
          </a:p>
        </p:txBody>
      </p:sp>
      <p:sp>
        <p:nvSpPr>
          <p:cNvPr id="26" name="Espace réservé du texte 5">
            <a:extLst>
              <a:ext uri="{FF2B5EF4-FFF2-40B4-BE49-F238E27FC236}">
                <a16:creationId xmlns:a16="http://schemas.microsoft.com/office/drawing/2014/main" id="{14179443-CD99-4560-A70A-CF3E60CA5C3E}"/>
              </a:ext>
            </a:extLst>
          </p:cNvPr>
          <p:cNvSpPr>
            <a:spLocks noGrp="1"/>
          </p:cNvSpPr>
          <p:nvPr>
            <p:ph type="body" sz="quarter" idx="22"/>
          </p:nvPr>
        </p:nvSpPr>
        <p:spPr>
          <a:xfrm>
            <a:off x="5087572" y="2818617"/>
            <a:ext cx="3712306" cy="403469"/>
          </a:xfrm>
        </p:spPr>
        <p:txBody>
          <a:bodyPr anchor="t">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7" name="Espace réservé du texte 5">
            <a:extLst>
              <a:ext uri="{FF2B5EF4-FFF2-40B4-BE49-F238E27FC236}">
                <a16:creationId xmlns:a16="http://schemas.microsoft.com/office/drawing/2014/main" id="{633150E7-212E-42D8-857F-00B727BB0E60}"/>
              </a:ext>
            </a:extLst>
          </p:cNvPr>
          <p:cNvSpPr>
            <a:spLocks noGrp="1"/>
          </p:cNvSpPr>
          <p:nvPr>
            <p:ph type="body" sz="quarter" idx="23"/>
          </p:nvPr>
        </p:nvSpPr>
        <p:spPr>
          <a:xfrm>
            <a:off x="5087572" y="3240373"/>
            <a:ext cx="3712306" cy="577995"/>
          </a:xfrm>
        </p:spPr>
        <p:txBody>
          <a:bodyPr anchor="t">
            <a:noAutofit/>
          </a:bodyPr>
          <a:lstStyle>
            <a:lvl1pPr algn="ctr">
              <a:lnSpc>
                <a:spcPct val="96000"/>
              </a:lnSpc>
              <a:spcAft>
                <a:spcPts val="1000"/>
              </a:spcAft>
              <a:defRPr lang="en-US" sz="14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3EFBD84C-C1DB-D752-B1E0-1F750781866A}"/>
              </a:ext>
            </a:extLst>
          </p:cNvPr>
          <p:cNvSpPr>
            <a:spLocks noGrp="1"/>
          </p:cNvSpPr>
          <p:nvPr>
            <p:ph type="dt" sz="half" idx="24"/>
          </p:nvPr>
        </p:nvSpPr>
        <p:spPr>
          <a:xfrm>
            <a:off x="6135974" y="4827335"/>
            <a:ext cx="1626918" cy="166629"/>
          </a:xfrm>
        </p:spPr>
        <p:txBody>
          <a:bodyPr/>
          <a:lstStyle>
            <a:lvl1pPr algn="ctr">
              <a:defRPr/>
            </a:lvl1pPr>
          </a:lstStyle>
          <a:p>
            <a:fld id="{971DAC69-AF37-4291-9D13-4403BBF8CF8B}" type="datetime1">
              <a:rPr lang="en-US" smtClean="0"/>
              <a:t>3/26/2024</a:t>
            </a:fld>
            <a:endParaRPr lang="en-US"/>
          </a:p>
        </p:txBody>
      </p:sp>
      <p:cxnSp>
        <p:nvCxnSpPr>
          <p:cNvPr id="2" name="Straight Arrow Connector 1">
            <a:extLst>
              <a:ext uri="{FF2B5EF4-FFF2-40B4-BE49-F238E27FC236}">
                <a16:creationId xmlns:a16="http://schemas.microsoft.com/office/drawing/2014/main" id="{68C069D0-B5D0-504E-2496-36A8562926A7}"/>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10BF80A-315A-D082-FC58-F44416FD9DDD}"/>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8" name="Picture 7">
            <a:extLst>
              <a:ext uri="{FF2B5EF4-FFF2-40B4-BE49-F238E27FC236}">
                <a16:creationId xmlns:a16="http://schemas.microsoft.com/office/drawing/2014/main" id="{22FFADE2-6BA0-BF42-BCCC-82685DE22FA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169241" y="2514968"/>
            <a:ext cx="307086" cy="622046"/>
          </a:xfrm>
          <a:prstGeom prst="rect">
            <a:avLst/>
          </a:prstGeom>
        </p:spPr>
      </p:pic>
      <p:cxnSp>
        <p:nvCxnSpPr>
          <p:cNvPr id="4" name="Straight Arrow Connector 3">
            <a:extLst>
              <a:ext uri="{FF2B5EF4-FFF2-40B4-BE49-F238E27FC236}">
                <a16:creationId xmlns:a16="http://schemas.microsoft.com/office/drawing/2014/main" id="{D54BFFA5-AAC6-D700-72EE-2DAE1F3EC702}"/>
              </a:ext>
            </a:extLst>
          </p:cNvPr>
          <p:cNvCxnSpPr>
            <a:cxnSpLocks/>
          </p:cNvCxnSpPr>
          <p:nvPr userDrawn="1"/>
        </p:nvCxnSpPr>
        <p:spPr>
          <a:xfrm flipV="1">
            <a:off x="6963618" y="5236845"/>
            <a:ext cx="0" cy="32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8D3FEA-FD9E-8042-1FFC-C259AAE6E0B4}"/>
              </a:ext>
            </a:extLst>
          </p:cNvPr>
          <p:cNvSpPr txBox="1"/>
          <p:nvPr userDrawn="1"/>
        </p:nvSpPr>
        <p:spPr>
          <a:xfrm>
            <a:off x="2390568" y="5618210"/>
            <a:ext cx="5802084" cy="769441"/>
          </a:xfrm>
          <a:prstGeom prst="rect">
            <a:avLst/>
          </a:prstGeom>
          <a:solidFill>
            <a:srgbClr val="F4F2F6"/>
          </a:solidFill>
        </p:spPr>
        <p:txBody>
          <a:bodyPr wrap="square" rtlCol="0">
            <a:spAutoFit/>
          </a:bodyPr>
          <a:lstStyle/>
          <a:p>
            <a:r>
              <a:rPr lang="en-US" sz="1100" b="1" dirty="0"/>
              <a:t>How to change date format:</a:t>
            </a:r>
          </a:p>
          <a:p>
            <a:pPr marL="285750" indent="-285750">
              <a:buFontTx/>
              <a:buChar char="-"/>
            </a:pPr>
            <a:r>
              <a:rPr lang="en-US" sz="1100" dirty="0"/>
              <a:t>Go to the “Insert” tab in the top ribbon</a:t>
            </a:r>
          </a:p>
          <a:p>
            <a:pPr marL="285750" indent="-285750">
              <a:buFontTx/>
              <a:buChar char="-"/>
            </a:pPr>
            <a:r>
              <a:rPr lang="en-US" sz="1100" dirty="0"/>
              <a:t>Click on “Header &amp; Footer”</a:t>
            </a:r>
          </a:p>
          <a:p>
            <a:pPr marL="285750" indent="-285750">
              <a:buFontTx/>
              <a:buChar char="-"/>
            </a:pPr>
            <a:r>
              <a:rPr lang="en-US" sz="1100" dirty="0"/>
              <a:t>Choose the desired date format from the dropdown and save your changes</a:t>
            </a:r>
          </a:p>
        </p:txBody>
      </p:sp>
      <p:pic>
        <p:nvPicPr>
          <p:cNvPr id="19" name="Picture 18" descr="A picture containing text, design&#10;&#10;Description automatically generated">
            <a:extLst>
              <a:ext uri="{FF2B5EF4-FFF2-40B4-BE49-F238E27FC236}">
                <a16:creationId xmlns:a16="http://schemas.microsoft.com/office/drawing/2014/main" id="{26713790-E152-B95B-2524-D60DA3D335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6503" y="5631571"/>
            <a:ext cx="522697" cy="733227"/>
          </a:xfrm>
          <a:prstGeom prst="rect">
            <a:avLst/>
          </a:prstGeom>
        </p:spPr>
      </p:pic>
      <p:sp>
        <p:nvSpPr>
          <p:cNvPr id="7" name="Footer Placeholder 6">
            <a:extLst>
              <a:ext uri="{FF2B5EF4-FFF2-40B4-BE49-F238E27FC236}">
                <a16:creationId xmlns:a16="http://schemas.microsoft.com/office/drawing/2014/main" id="{5220189D-7C19-5BEC-BC34-8AB0212F2A4C}"/>
              </a:ext>
            </a:extLst>
          </p:cNvPr>
          <p:cNvSpPr>
            <a:spLocks noGrp="1"/>
          </p:cNvSpPr>
          <p:nvPr>
            <p:ph type="ftr" sz="quarter" idx="11"/>
          </p:nvPr>
        </p:nvSpPr>
        <p:spPr>
          <a:xfrm>
            <a:off x="1671799" y="6581613"/>
            <a:ext cx="4480560" cy="166630"/>
          </a:xfrm>
        </p:spPr>
        <p:txBody>
          <a:bodyPr/>
          <a:lstStyle/>
          <a:p>
            <a:endParaRPr lang="en-US" dirty="0"/>
          </a:p>
        </p:txBody>
      </p:sp>
      <p:sp>
        <p:nvSpPr>
          <p:cNvPr id="9" name="Slide Number Placeholder 7">
            <a:extLst>
              <a:ext uri="{FF2B5EF4-FFF2-40B4-BE49-F238E27FC236}">
                <a16:creationId xmlns:a16="http://schemas.microsoft.com/office/drawing/2014/main" id="{7C98933E-97CC-359F-58B0-0B45FC0548F4}"/>
              </a:ext>
            </a:extLst>
          </p:cNvPr>
          <p:cNvSpPr>
            <a:spLocks noGrp="1"/>
          </p:cNvSpPr>
          <p:nvPr>
            <p:ph type="sldNum" sz="quarter" idx="12"/>
          </p:nvPr>
        </p:nvSpPr>
        <p:spPr>
          <a:xfrm>
            <a:off x="8336226" y="65425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2485828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bg>
      <p:bgPr>
        <a:solidFill>
          <a:schemeClr val="accent1"/>
        </a:solidFill>
        <a:effectLst/>
      </p:bgPr>
    </p:bg>
    <p:spTree>
      <p:nvGrpSpPr>
        <p:cNvPr id="1" name=""/>
        <p:cNvGrpSpPr/>
        <p:nvPr/>
      </p:nvGrpSpPr>
      <p:grpSpPr>
        <a:xfrm>
          <a:off x="0" y="0"/>
          <a:ext cx="0" cy="0"/>
          <a:chOff x="0" y="0"/>
          <a:chExt cx="0" cy="0"/>
        </a:xfrm>
      </p:grpSpPr>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6518220" y="387185"/>
            <a:ext cx="851011" cy="21909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noProof="0"/>
            </a:p>
          </p:txBody>
        </p:sp>
      </p:grpSp>
      <p:sp>
        <p:nvSpPr>
          <p:cNvPr id="11" name="Espace réservé du graphique SmartArt 11">
            <a:extLst>
              <a:ext uri="{FF2B5EF4-FFF2-40B4-BE49-F238E27FC236}">
                <a16:creationId xmlns:a16="http://schemas.microsoft.com/office/drawing/2014/main" id="{540F3744-EAB0-48D1-B7AE-720C8628C071}"/>
              </a:ext>
              <a:ext uri="{C183D7F6-B498-43B3-948B-1728B52AA6E4}">
                <adec:decorative xmlns:adec="http://schemas.microsoft.com/office/drawing/2017/decorative" val="1"/>
              </a:ext>
            </a:extLst>
          </p:cNvPr>
          <p:cNvSpPr>
            <a:spLocks noGrp="1" noChangeAspect="1"/>
          </p:cNvSpPr>
          <p:nvPr>
            <p:ph type="dgm" sz="quarter" idx="14"/>
          </p:nvPr>
        </p:nvSpPr>
        <p:spPr>
          <a:xfrm>
            <a:off x="6892559" y="13228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16" name="Espace réservé du graphique SmartArt 11">
            <a:extLst>
              <a:ext uri="{FF2B5EF4-FFF2-40B4-BE49-F238E27FC236}">
                <a16:creationId xmlns:a16="http://schemas.microsoft.com/office/drawing/2014/main" id="{E04644FF-725F-4770-81BC-F016774228AE}"/>
              </a:ext>
              <a:ext uri="{C183D7F6-B498-43B3-948B-1728B52AA6E4}">
                <adec:decorative xmlns:adec="http://schemas.microsoft.com/office/drawing/2017/decorative" val="1"/>
              </a:ext>
            </a:extLst>
          </p:cNvPr>
          <p:cNvSpPr>
            <a:spLocks noGrp="1" noChangeAspect="1"/>
          </p:cNvSpPr>
          <p:nvPr>
            <p:ph type="dgm" sz="quarter" idx="19"/>
          </p:nvPr>
        </p:nvSpPr>
        <p:spPr>
          <a:xfrm>
            <a:off x="6892559" y="3877313"/>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a:t>Cliquez sur l'icône pour ajouter un graphique SmartArt</a:t>
            </a:r>
            <a:endParaRPr lang="en-US" noProof="0"/>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1"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2" name="Title 1">
            <a:extLst>
              <a:ext uri="{FF2B5EF4-FFF2-40B4-BE49-F238E27FC236}">
                <a16:creationId xmlns:a16="http://schemas.microsoft.com/office/drawing/2014/main" id="{79BE4174-1212-A5FD-D6D7-7B66CE6E137F}"/>
              </a:ext>
            </a:extLst>
          </p:cNvPr>
          <p:cNvSpPr>
            <a:spLocks noGrp="1"/>
          </p:cNvSpPr>
          <p:nvPr>
            <p:ph type="title"/>
          </p:nvPr>
        </p:nvSpPr>
        <p:spPr>
          <a:xfrm>
            <a:off x="5087572" y="1442763"/>
            <a:ext cx="3712306" cy="1263859"/>
          </a:xfrm>
        </p:spPr>
        <p:txBody>
          <a:bodyPr anchor="b"/>
          <a:lstStyle>
            <a:lvl1pPr algn="ctr">
              <a:defRPr sz="3000">
                <a:solidFill>
                  <a:schemeClr val="bg1"/>
                </a:solidFill>
              </a:defRPr>
            </a:lvl1pPr>
          </a:lstStyle>
          <a:p>
            <a:r>
              <a:rPr lang="fr-FR"/>
              <a:t>Modifiez le style du titre</a:t>
            </a:r>
            <a:endParaRPr lang="en-US"/>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p:nvPr>
        </p:nvSpPr>
        <p:spPr>
          <a:xfrm>
            <a:off x="5087572" y="2818617"/>
            <a:ext cx="3712306" cy="403469"/>
          </a:xfrm>
        </p:spPr>
        <p:txBody>
          <a:bodyPr anchor="t">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0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p:nvPr>
        </p:nvSpPr>
        <p:spPr>
          <a:xfrm>
            <a:off x="5087572" y="3240373"/>
            <a:ext cx="3712306" cy="577995"/>
          </a:xfrm>
        </p:spPr>
        <p:txBody>
          <a:bodyPr anchor="t">
            <a:noAutofit/>
          </a:bodyPr>
          <a:lstStyle>
            <a:lvl1pPr algn="ctr">
              <a:lnSpc>
                <a:spcPct val="96000"/>
              </a:lnSpc>
              <a:spcAft>
                <a:spcPts val="1000"/>
              </a:spcAft>
              <a:defRPr lang="en-US" sz="14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EEE24E6D-4EF1-5A88-14F5-A64B56EAFFD0}"/>
              </a:ext>
            </a:extLst>
          </p:cNvPr>
          <p:cNvSpPr>
            <a:spLocks noGrp="1"/>
          </p:cNvSpPr>
          <p:nvPr>
            <p:ph type="dt" sz="half" idx="24"/>
          </p:nvPr>
        </p:nvSpPr>
        <p:spPr>
          <a:xfrm>
            <a:off x="6135974" y="4827335"/>
            <a:ext cx="1626918" cy="166629"/>
          </a:xfrm>
        </p:spPr>
        <p:txBody>
          <a:bodyPr/>
          <a:lstStyle>
            <a:lvl1pPr algn="ctr">
              <a:defRPr>
                <a:solidFill>
                  <a:schemeClr val="bg1"/>
                </a:solidFill>
              </a:defRPr>
            </a:lvl1pPr>
          </a:lstStyle>
          <a:p>
            <a:fld id="{3F4C016A-CE32-41D3-BF4A-0A241E5D3DCA}" type="datetime1">
              <a:rPr lang="en-US" smtClean="0"/>
              <a:t>3/26/2024</a:t>
            </a:fld>
            <a:endParaRPr lang="en-US"/>
          </a:p>
        </p:txBody>
      </p:sp>
      <p:cxnSp>
        <p:nvCxnSpPr>
          <p:cNvPr id="6" name="Straight Arrow Connector 5">
            <a:extLst>
              <a:ext uri="{FF2B5EF4-FFF2-40B4-BE49-F238E27FC236}">
                <a16:creationId xmlns:a16="http://schemas.microsoft.com/office/drawing/2014/main" id="{99D8AD53-2E55-0829-7091-418B802B405B}"/>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28EDFD9-5DD7-F7AA-09B4-BE8D34F712A6}"/>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8" name="Picture 7">
            <a:extLst>
              <a:ext uri="{FF2B5EF4-FFF2-40B4-BE49-F238E27FC236}">
                <a16:creationId xmlns:a16="http://schemas.microsoft.com/office/drawing/2014/main" id="{026984F9-B184-339C-6165-DF2D8F7B15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169241" y="2514968"/>
            <a:ext cx="307086" cy="622046"/>
          </a:xfrm>
          <a:prstGeom prst="rect">
            <a:avLst/>
          </a:prstGeom>
        </p:spPr>
      </p:pic>
      <p:sp>
        <p:nvSpPr>
          <p:cNvPr id="3" name="Footer Placeholder 6">
            <a:extLst>
              <a:ext uri="{FF2B5EF4-FFF2-40B4-BE49-F238E27FC236}">
                <a16:creationId xmlns:a16="http://schemas.microsoft.com/office/drawing/2014/main" id="{E3743891-B3BB-EA5E-FC37-8CB9253E0493}"/>
              </a:ext>
            </a:extLst>
          </p:cNvPr>
          <p:cNvSpPr>
            <a:spLocks noGrp="1"/>
          </p:cNvSpPr>
          <p:nvPr>
            <p:ph type="ftr" sz="quarter" idx="11"/>
          </p:nvPr>
        </p:nvSpPr>
        <p:spPr>
          <a:xfrm>
            <a:off x="1671799" y="5400000"/>
            <a:ext cx="4480560" cy="166630"/>
          </a:xfrm>
        </p:spPr>
        <p:txBody>
          <a:bodyPr/>
          <a:lstStyle/>
          <a:p>
            <a:endParaRPr lang="en-US" dirty="0"/>
          </a:p>
        </p:txBody>
      </p:sp>
      <p:sp>
        <p:nvSpPr>
          <p:cNvPr id="4" name="Slide Number Placeholder 7">
            <a:extLst>
              <a:ext uri="{FF2B5EF4-FFF2-40B4-BE49-F238E27FC236}">
                <a16:creationId xmlns:a16="http://schemas.microsoft.com/office/drawing/2014/main" id="{B63CA0F1-D472-F7BE-9A05-381E9355FEAF}"/>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586202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ble of Contents with Visual">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6AD566-8583-4475-A096-A17760443149}"/>
              </a:ext>
            </a:extLst>
          </p:cNvPr>
          <p:cNvSpPr>
            <a:spLocks noGrp="1"/>
          </p:cNvSpPr>
          <p:nvPr>
            <p:ph type="title"/>
          </p:nvPr>
        </p:nvSpPr>
        <p:spPr>
          <a:xfrm>
            <a:off x="331200" y="289130"/>
            <a:ext cx="3548792" cy="720000"/>
          </a:xfrm>
        </p:spPr>
        <p:txBody>
          <a:bodyPr/>
          <a:lstStyle/>
          <a:p>
            <a:r>
              <a:rPr lang="fr-FR"/>
              <a:t>Modifiez le style du titre</a:t>
            </a:r>
            <a:endParaRPr lang="en-US" dirty="0"/>
          </a:p>
        </p:txBody>
      </p:sp>
      <p:sp>
        <p:nvSpPr>
          <p:cNvPr id="13" name="Espace réservé du texte 17">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331523" y="1470113"/>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50" name="Espace réservé du texte 17">
            <a:extLst>
              <a:ext uri="{FF2B5EF4-FFF2-40B4-BE49-F238E27FC236}">
                <a16:creationId xmlns:a16="http://schemas.microsoft.com/office/drawing/2014/main" id="{591A3E6F-3476-47ED-8C55-9EBB33F42A52}"/>
              </a:ext>
            </a:extLst>
          </p:cNvPr>
          <p:cNvSpPr>
            <a:spLocks noGrp="1"/>
          </p:cNvSpPr>
          <p:nvPr>
            <p:ph type="body" sz="quarter" idx="73"/>
          </p:nvPr>
        </p:nvSpPr>
        <p:spPr>
          <a:xfrm>
            <a:off x="892771" y="1468492"/>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41" name="Espace réservé du texte 17">
            <a:extLst>
              <a:ext uri="{FF2B5EF4-FFF2-40B4-BE49-F238E27FC236}">
                <a16:creationId xmlns:a16="http://schemas.microsoft.com/office/drawing/2014/main" id="{8AFC591C-8E4C-4797-84E6-9ACB86CA6964}"/>
              </a:ext>
            </a:extLst>
          </p:cNvPr>
          <p:cNvSpPr>
            <a:spLocks noGrp="1"/>
          </p:cNvSpPr>
          <p:nvPr>
            <p:ph type="body" sz="quarter" idx="64"/>
          </p:nvPr>
        </p:nvSpPr>
        <p:spPr>
          <a:xfrm>
            <a:off x="893659" y="1733550"/>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4" name="Espace réservé du texte 17">
            <a:extLst>
              <a:ext uri="{FF2B5EF4-FFF2-40B4-BE49-F238E27FC236}">
                <a16:creationId xmlns:a16="http://schemas.microsoft.com/office/drawing/2014/main" id="{97091393-5B32-4687-B23A-7838A2A25A2C}"/>
              </a:ext>
            </a:extLst>
          </p:cNvPr>
          <p:cNvSpPr>
            <a:spLocks noGrp="1"/>
          </p:cNvSpPr>
          <p:nvPr>
            <p:ph type="body" sz="quarter" idx="82" hasCustomPrompt="1"/>
          </p:nvPr>
        </p:nvSpPr>
        <p:spPr>
          <a:xfrm>
            <a:off x="331523" y="2064574"/>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7" name="Espace réservé du texte 17">
            <a:extLst>
              <a:ext uri="{FF2B5EF4-FFF2-40B4-BE49-F238E27FC236}">
                <a16:creationId xmlns:a16="http://schemas.microsoft.com/office/drawing/2014/main" id="{4EFDD7E2-57EF-47B5-AF8A-BF6D20E10C47}"/>
              </a:ext>
            </a:extLst>
          </p:cNvPr>
          <p:cNvSpPr>
            <a:spLocks noGrp="1"/>
          </p:cNvSpPr>
          <p:nvPr>
            <p:ph type="body" sz="quarter" idx="84"/>
          </p:nvPr>
        </p:nvSpPr>
        <p:spPr>
          <a:xfrm>
            <a:off x="892771" y="2062953"/>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6" name="Espace réservé du texte 17">
            <a:extLst>
              <a:ext uri="{FF2B5EF4-FFF2-40B4-BE49-F238E27FC236}">
                <a16:creationId xmlns:a16="http://schemas.microsoft.com/office/drawing/2014/main" id="{78A45169-55E0-4EE5-8CBA-8768DBF2F544}"/>
              </a:ext>
            </a:extLst>
          </p:cNvPr>
          <p:cNvSpPr>
            <a:spLocks noGrp="1"/>
          </p:cNvSpPr>
          <p:nvPr>
            <p:ph type="body" sz="quarter" idx="83"/>
          </p:nvPr>
        </p:nvSpPr>
        <p:spPr>
          <a:xfrm>
            <a:off x="893659" y="2328011"/>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8" name="Espace réservé du texte 17">
            <a:extLst>
              <a:ext uri="{FF2B5EF4-FFF2-40B4-BE49-F238E27FC236}">
                <a16:creationId xmlns:a16="http://schemas.microsoft.com/office/drawing/2014/main" id="{075F6C6B-6992-47B7-BC49-F4AC1EE38A88}"/>
              </a:ext>
            </a:extLst>
          </p:cNvPr>
          <p:cNvSpPr>
            <a:spLocks noGrp="1"/>
          </p:cNvSpPr>
          <p:nvPr>
            <p:ph type="body" sz="quarter" idx="85" hasCustomPrompt="1"/>
          </p:nvPr>
        </p:nvSpPr>
        <p:spPr>
          <a:xfrm>
            <a:off x="331523" y="2659035"/>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30" name="Espace réservé du texte 17">
            <a:extLst>
              <a:ext uri="{FF2B5EF4-FFF2-40B4-BE49-F238E27FC236}">
                <a16:creationId xmlns:a16="http://schemas.microsoft.com/office/drawing/2014/main" id="{599CCF3B-6B06-4CAD-8825-545E17FF2ACF}"/>
              </a:ext>
            </a:extLst>
          </p:cNvPr>
          <p:cNvSpPr>
            <a:spLocks noGrp="1"/>
          </p:cNvSpPr>
          <p:nvPr>
            <p:ph type="body" sz="quarter" idx="87"/>
          </p:nvPr>
        </p:nvSpPr>
        <p:spPr>
          <a:xfrm>
            <a:off x="892771" y="2657414"/>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9" name="Espace réservé du texte 17">
            <a:extLst>
              <a:ext uri="{FF2B5EF4-FFF2-40B4-BE49-F238E27FC236}">
                <a16:creationId xmlns:a16="http://schemas.microsoft.com/office/drawing/2014/main" id="{41B2844B-42C8-4FB2-BA00-4038766A4A1D}"/>
              </a:ext>
            </a:extLst>
          </p:cNvPr>
          <p:cNvSpPr>
            <a:spLocks noGrp="1"/>
          </p:cNvSpPr>
          <p:nvPr>
            <p:ph type="body" sz="quarter" idx="86"/>
          </p:nvPr>
        </p:nvSpPr>
        <p:spPr>
          <a:xfrm>
            <a:off x="893659" y="2922472"/>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1" name="Espace réservé du texte 17">
            <a:extLst>
              <a:ext uri="{FF2B5EF4-FFF2-40B4-BE49-F238E27FC236}">
                <a16:creationId xmlns:a16="http://schemas.microsoft.com/office/drawing/2014/main" id="{4A758C59-C8FF-42D2-9532-27C881E50320}"/>
              </a:ext>
            </a:extLst>
          </p:cNvPr>
          <p:cNvSpPr>
            <a:spLocks noGrp="1"/>
          </p:cNvSpPr>
          <p:nvPr>
            <p:ph type="body" sz="quarter" idx="88" hasCustomPrompt="1"/>
          </p:nvPr>
        </p:nvSpPr>
        <p:spPr>
          <a:xfrm>
            <a:off x="331523" y="3254827"/>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33" name="Espace réservé du texte 17">
            <a:extLst>
              <a:ext uri="{FF2B5EF4-FFF2-40B4-BE49-F238E27FC236}">
                <a16:creationId xmlns:a16="http://schemas.microsoft.com/office/drawing/2014/main" id="{930D6C4D-8511-437A-B3D5-0F9CBC93B993}"/>
              </a:ext>
            </a:extLst>
          </p:cNvPr>
          <p:cNvSpPr>
            <a:spLocks noGrp="1"/>
          </p:cNvSpPr>
          <p:nvPr>
            <p:ph type="body" sz="quarter" idx="90"/>
          </p:nvPr>
        </p:nvSpPr>
        <p:spPr>
          <a:xfrm>
            <a:off x="892771" y="3253206"/>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2" name="Espace réservé du texte 17">
            <a:extLst>
              <a:ext uri="{FF2B5EF4-FFF2-40B4-BE49-F238E27FC236}">
                <a16:creationId xmlns:a16="http://schemas.microsoft.com/office/drawing/2014/main" id="{218CAD9D-594C-4262-9BE4-D19C1B8241C1}"/>
              </a:ext>
            </a:extLst>
          </p:cNvPr>
          <p:cNvSpPr>
            <a:spLocks noGrp="1"/>
          </p:cNvSpPr>
          <p:nvPr>
            <p:ph type="body" sz="quarter" idx="89"/>
          </p:nvPr>
        </p:nvSpPr>
        <p:spPr>
          <a:xfrm>
            <a:off x="893659" y="3518264"/>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4" name="Espace réservé du texte 17">
            <a:extLst>
              <a:ext uri="{FF2B5EF4-FFF2-40B4-BE49-F238E27FC236}">
                <a16:creationId xmlns:a16="http://schemas.microsoft.com/office/drawing/2014/main" id="{98D97654-EEEA-4D58-A2DB-CCD6CCA548FE}"/>
              </a:ext>
            </a:extLst>
          </p:cNvPr>
          <p:cNvSpPr>
            <a:spLocks noGrp="1"/>
          </p:cNvSpPr>
          <p:nvPr>
            <p:ph type="body" sz="quarter" idx="91" hasCustomPrompt="1"/>
          </p:nvPr>
        </p:nvSpPr>
        <p:spPr>
          <a:xfrm>
            <a:off x="331523" y="3848578"/>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36" name="Espace réservé du texte 17">
            <a:extLst>
              <a:ext uri="{FF2B5EF4-FFF2-40B4-BE49-F238E27FC236}">
                <a16:creationId xmlns:a16="http://schemas.microsoft.com/office/drawing/2014/main" id="{09F33D73-E99B-4746-8C7A-EBD6161BCDB4}"/>
              </a:ext>
            </a:extLst>
          </p:cNvPr>
          <p:cNvSpPr>
            <a:spLocks noGrp="1"/>
          </p:cNvSpPr>
          <p:nvPr>
            <p:ph type="body" sz="quarter" idx="93"/>
          </p:nvPr>
        </p:nvSpPr>
        <p:spPr>
          <a:xfrm>
            <a:off x="892771" y="3846957"/>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5" name="Espace réservé du texte 17">
            <a:extLst>
              <a:ext uri="{FF2B5EF4-FFF2-40B4-BE49-F238E27FC236}">
                <a16:creationId xmlns:a16="http://schemas.microsoft.com/office/drawing/2014/main" id="{89230667-50D9-47D9-A8C7-FAE52F19D569}"/>
              </a:ext>
            </a:extLst>
          </p:cNvPr>
          <p:cNvSpPr>
            <a:spLocks noGrp="1"/>
          </p:cNvSpPr>
          <p:nvPr>
            <p:ph type="body" sz="quarter" idx="92"/>
          </p:nvPr>
        </p:nvSpPr>
        <p:spPr>
          <a:xfrm>
            <a:off x="893659" y="4112015"/>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6" name="Espace réservé pour une image  15">
            <a:extLst>
              <a:ext uri="{FF2B5EF4-FFF2-40B4-BE49-F238E27FC236}">
                <a16:creationId xmlns:a16="http://schemas.microsoft.com/office/drawing/2014/main" id="{AE9FBA9E-4B66-4D19-A4F1-FA106CF94360}"/>
              </a:ext>
            </a:extLst>
          </p:cNvPr>
          <p:cNvSpPr>
            <a:spLocks noGrp="1"/>
          </p:cNvSpPr>
          <p:nvPr>
            <p:ph type="pic" sz="quarter" idx="17"/>
          </p:nvPr>
        </p:nvSpPr>
        <p:spPr>
          <a:xfrm>
            <a:off x="4052777" y="532799"/>
            <a:ext cx="4756746" cy="4132943"/>
          </a:xfrm>
        </p:spPr>
        <p:txBody>
          <a:bodyPr>
            <a:noAutofit/>
          </a:bodyPr>
          <a:lstStyle>
            <a:lvl1pPr>
              <a:defRPr>
                <a:noFill/>
              </a:defRPr>
            </a:lvl1pPr>
          </a:lstStyle>
          <a:p>
            <a:r>
              <a:rPr lang="fr-FR"/>
              <a:t>Cliquez sur l'icône pour ajouter une image</a:t>
            </a:r>
          </a:p>
        </p:txBody>
      </p:sp>
      <p:sp>
        <p:nvSpPr>
          <p:cNvPr id="10" name="Footer Placeholder 9">
            <a:extLst>
              <a:ext uri="{FF2B5EF4-FFF2-40B4-BE49-F238E27FC236}">
                <a16:creationId xmlns:a16="http://schemas.microsoft.com/office/drawing/2014/main" id="{F281186E-573E-EE05-B138-F2147E78ABDC}"/>
              </a:ext>
            </a:extLst>
          </p:cNvPr>
          <p:cNvSpPr>
            <a:spLocks noGrp="1"/>
          </p:cNvSpPr>
          <p:nvPr>
            <p:ph type="ftr" sz="quarter" idx="95"/>
          </p:nvPr>
        </p:nvSpPr>
        <p:spPr/>
        <p:txBody>
          <a:bodyPr/>
          <a:lstStyle/>
          <a:p>
            <a:endParaRPr lang="en-US"/>
          </a:p>
        </p:txBody>
      </p:sp>
      <p:sp>
        <p:nvSpPr>
          <p:cNvPr id="9" name="Date Placeholder 8">
            <a:extLst>
              <a:ext uri="{FF2B5EF4-FFF2-40B4-BE49-F238E27FC236}">
                <a16:creationId xmlns:a16="http://schemas.microsoft.com/office/drawing/2014/main" id="{7D221522-8752-D144-CBDC-F4E82C157112}"/>
              </a:ext>
            </a:extLst>
          </p:cNvPr>
          <p:cNvSpPr>
            <a:spLocks noGrp="1"/>
          </p:cNvSpPr>
          <p:nvPr>
            <p:ph type="dt" sz="half" idx="94"/>
          </p:nvPr>
        </p:nvSpPr>
        <p:spPr/>
        <p:txBody>
          <a:bodyPr/>
          <a:lstStyle/>
          <a:p>
            <a:fld id="{4645A3FD-5C5A-4F91-AE43-309EDE1FEC3B}" type="datetime1">
              <a:rPr lang="en-US" smtClean="0"/>
              <a:t>3/26/2024</a:t>
            </a:fld>
            <a:endParaRPr lang="en-US"/>
          </a:p>
        </p:txBody>
      </p:sp>
      <p:sp>
        <p:nvSpPr>
          <p:cNvPr id="11" name="Slide Number Placeholder 10">
            <a:extLst>
              <a:ext uri="{FF2B5EF4-FFF2-40B4-BE49-F238E27FC236}">
                <a16:creationId xmlns:a16="http://schemas.microsoft.com/office/drawing/2014/main" id="{684C0408-DEDF-6B0B-2B8E-193A356A5A0A}"/>
              </a:ext>
            </a:extLst>
          </p:cNvPr>
          <p:cNvSpPr>
            <a:spLocks noGrp="1"/>
          </p:cNvSpPr>
          <p:nvPr>
            <p:ph type="sldNum" sz="quarter" idx="96"/>
          </p:nvPr>
        </p:nvSpPr>
        <p:spPr/>
        <p:txBody>
          <a:bodyPr/>
          <a:lstStyle/>
          <a:p>
            <a:fld id="{6B54B0F7-55DD-40D6-B7F4-70B586885C0B}" type="slidenum">
              <a:rPr lang="en-US" smtClean="0"/>
              <a:pPr/>
              <a:t>‹#›</a:t>
            </a:fld>
            <a:endParaRPr lang="en-US"/>
          </a:p>
        </p:txBody>
      </p:sp>
      <p:cxnSp>
        <p:nvCxnSpPr>
          <p:cNvPr id="8" name="Straight Arrow Connector 7">
            <a:extLst>
              <a:ext uri="{FF2B5EF4-FFF2-40B4-BE49-F238E27FC236}">
                <a16:creationId xmlns:a16="http://schemas.microsoft.com/office/drawing/2014/main" id="{49D10B7C-E302-23C8-88DB-F8BC64865780}"/>
              </a:ext>
            </a:extLst>
          </p:cNvPr>
          <p:cNvCxnSpPr>
            <a:cxnSpLocks/>
          </p:cNvCxnSpPr>
          <p:nvPr userDrawn="1"/>
        </p:nvCxnSpPr>
        <p:spPr>
          <a:xfrm flipH="1">
            <a:off x="9179892" y="815209"/>
            <a:ext cx="604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4A75DDD-3897-E5BF-C97D-A5F9C0E4FC8B}"/>
              </a:ext>
            </a:extLst>
          </p:cNvPr>
          <p:cNvSpPr txBox="1"/>
          <p:nvPr userDrawn="1"/>
        </p:nvSpPr>
        <p:spPr>
          <a:xfrm>
            <a:off x="9842871" y="679025"/>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cxnSp>
        <p:nvCxnSpPr>
          <p:cNvPr id="7" name="Straight Arrow Connector 6">
            <a:extLst>
              <a:ext uri="{FF2B5EF4-FFF2-40B4-BE49-F238E27FC236}">
                <a16:creationId xmlns:a16="http://schemas.microsoft.com/office/drawing/2014/main" id="{D10902F2-39DE-D993-BFA5-D7BCB639A8E5}"/>
              </a:ext>
            </a:extLst>
          </p:cNvPr>
          <p:cNvCxnSpPr/>
          <p:nvPr userDrawn="1"/>
        </p:nvCxnSpPr>
        <p:spPr>
          <a:xfrm flipV="1">
            <a:off x="3912767" y="5181600"/>
            <a:ext cx="0" cy="30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85E8FAC-0796-1DA0-37D6-3EE1E2A42211}"/>
              </a:ext>
            </a:extLst>
          </p:cNvPr>
          <p:cNvSpPr txBox="1"/>
          <p:nvPr userDrawn="1"/>
        </p:nvSpPr>
        <p:spPr>
          <a:xfrm>
            <a:off x="-32541" y="5633568"/>
            <a:ext cx="5842075" cy="1107996"/>
          </a:xfrm>
          <a:prstGeom prst="rect">
            <a:avLst/>
          </a:prstGeom>
          <a:solidFill>
            <a:srgbClr val="F4F2F6"/>
          </a:solidFill>
        </p:spPr>
        <p:txBody>
          <a:bodyPr wrap="square" rtlCol="0">
            <a:spAutoFit/>
          </a:bodyPr>
          <a:lstStyle/>
          <a:p>
            <a:r>
              <a:rPr lang="en-US" sz="1100" b="1" dirty="0"/>
              <a:t>How to insert all footers:</a:t>
            </a:r>
          </a:p>
          <a:p>
            <a:pPr marL="285750" indent="-285750">
              <a:buFontTx/>
              <a:buChar char="-"/>
            </a:pPr>
            <a:r>
              <a:rPr lang="en-US" sz="1100" dirty="0"/>
              <a:t>Select “Insert” from the top ribbon</a:t>
            </a:r>
          </a:p>
          <a:p>
            <a:pPr marL="285750" indent="-285750">
              <a:buFontTx/>
              <a:buChar char="-"/>
            </a:pPr>
            <a:r>
              <a:rPr lang="en-US" sz="1100" dirty="0"/>
              <a:t>Then click on “Header &amp; footer”</a:t>
            </a:r>
          </a:p>
          <a:p>
            <a:pPr marL="285750" indent="-285750">
              <a:buFontTx/>
              <a:buChar char="-"/>
            </a:pPr>
            <a:r>
              <a:rPr lang="en-US" sz="1100" dirty="0"/>
              <a:t>Type the footer text in field below “Footer”, as shown in the screenshot</a:t>
            </a:r>
          </a:p>
          <a:p>
            <a:pPr marL="285750" indent="-285750">
              <a:buFontTx/>
              <a:buChar char="-"/>
            </a:pPr>
            <a:r>
              <a:rPr lang="en-US" sz="1100" dirty="0"/>
              <a:t>Click on “Apply to all”.</a:t>
            </a:r>
          </a:p>
          <a:p>
            <a:pPr marL="285750" indent="-285750">
              <a:buFontTx/>
              <a:buChar char="-"/>
            </a:pPr>
            <a:r>
              <a:rPr lang="en-US" sz="1100" dirty="0"/>
              <a:t>The footer on all slides will be updated</a:t>
            </a:r>
          </a:p>
        </p:txBody>
      </p:sp>
      <p:pic>
        <p:nvPicPr>
          <p:cNvPr id="2" name="Picture 1">
            <a:extLst>
              <a:ext uri="{FF2B5EF4-FFF2-40B4-BE49-F238E27FC236}">
                <a16:creationId xmlns:a16="http://schemas.microsoft.com/office/drawing/2014/main" id="{7FDA84A9-1785-6AC6-AED6-F00021C57641}"/>
              </a:ext>
            </a:extLst>
          </p:cNvPr>
          <p:cNvPicPr>
            <a:picLocks noChangeAspect="1"/>
          </p:cNvPicPr>
          <p:nvPr userDrawn="1"/>
        </p:nvPicPr>
        <p:blipFill>
          <a:blip r:embed="rId2"/>
          <a:stretch>
            <a:fillRect/>
          </a:stretch>
        </p:blipFill>
        <p:spPr>
          <a:xfrm>
            <a:off x="5956179" y="5633568"/>
            <a:ext cx="563149" cy="878854"/>
          </a:xfrm>
          <a:prstGeom prst="rect">
            <a:avLst/>
          </a:prstGeom>
        </p:spPr>
      </p:pic>
      <p:pic>
        <p:nvPicPr>
          <p:cNvPr id="5" name="Picture 4">
            <a:extLst>
              <a:ext uri="{FF2B5EF4-FFF2-40B4-BE49-F238E27FC236}">
                <a16:creationId xmlns:a16="http://schemas.microsoft.com/office/drawing/2014/main" id="{F07075EC-B61B-F364-411E-94E0D3638FC2}"/>
              </a:ext>
            </a:extLst>
          </p:cNvPr>
          <p:cNvPicPr>
            <a:picLocks noChangeAspect="1"/>
          </p:cNvPicPr>
          <p:nvPr userDrawn="1"/>
        </p:nvPicPr>
        <p:blipFill rotWithShape="1">
          <a:blip r:embed="rId3"/>
          <a:srcRect l="4378" t="63777" r="23226" b="25030"/>
          <a:stretch/>
        </p:blipFill>
        <p:spPr>
          <a:xfrm>
            <a:off x="5956179" y="6596487"/>
            <a:ext cx="4912937" cy="529390"/>
          </a:xfrm>
          <a:prstGeom prst="rect">
            <a:avLst/>
          </a:prstGeom>
        </p:spPr>
      </p:pic>
      <p:pic>
        <p:nvPicPr>
          <p:cNvPr id="15" name="Picture 14">
            <a:extLst>
              <a:ext uri="{FF2B5EF4-FFF2-40B4-BE49-F238E27FC236}">
                <a16:creationId xmlns:a16="http://schemas.microsoft.com/office/drawing/2014/main" id="{0B4FFCEA-F144-8EE2-761E-45FF9466C58A}"/>
              </a:ext>
            </a:extLst>
          </p:cNvPr>
          <p:cNvPicPr>
            <a:picLocks noChangeAspect="1"/>
          </p:cNvPicPr>
          <p:nvPr userDrawn="1"/>
        </p:nvPicPr>
        <p:blipFill>
          <a:blip r:embed="rId4"/>
          <a:stretch>
            <a:fillRect/>
          </a:stretch>
        </p:blipFill>
        <p:spPr>
          <a:xfrm>
            <a:off x="10110325" y="3140983"/>
            <a:ext cx="307086" cy="622046"/>
          </a:xfrm>
          <a:prstGeom prst="rect">
            <a:avLst/>
          </a:prstGeom>
        </p:spPr>
      </p:pic>
    </p:spTree>
    <p:extLst>
      <p:ext uri="{BB962C8B-B14F-4D97-AF65-F5344CB8AC3E}">
        <p14:creationId xmlns:p14="http://schemas.microsoft.com/office/powerpoint/2010/main" val="6981190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of Contents Lar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464B-D2EF-4132-BFF3-24607B5DEC3E}"/>
              </a:ext>
            </a:extLst>
          </p:cNvPr>
          <p:cNvSpPr>
            <a:spLocks noGrp="1"/>
          </p:cNvSpPr>
          <p:nvPr>
            <p:ph type="title"/>
          </p:nvPr>
        </p:nvSpPr>
        <p:spPr/>
        <p:txBody>
          <a:bodyPr/>
          <a:lstStyle/>
          <a:p>
            <a:r>
              <a:rPr lang="fr-FR"/>
              <a:t>Modifiez le style du titre</a:t>
            </a:r>
            <a:endParaRPr lang="en-US"/>
          </a:p>
        </p:txBody>
      </p:sp>
      <p:sp>
        <p:nvSpPr>
          <p:cNvPr id="38" name="Espace réservé du texte 17">
            <a:extLst>
              <a:ext uri="{FF2B5EF4-FFF2-40B4-BE49-F238E27FC236}">
                <a16:creationId xmlns:a16="http://schemas.microsoft.com/office/drawing/2014/main" id="{82732C9F-2E43-4038-BC05-DED439C12F10}"/>
              </a:ext>
            </a:extLst>
          </p:cNvPr>
          <p:cNvSpPr>
            <a:spLocks noGrp="1"/>
          </p:cNvSpPr>
          <p:nvPr>
            <p:ph type="body" sz="quarter" idx="103" hasCustomPrompt="1"/>
          </p:nvPr>
        </p:nvSpPr>
        <p:spPr>
          <a:xfrm>
            <a:off x="857303" y="1470113"/>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0" name="Espace réservé du texte 17">
            <a:extLst>
              <a:ext uri="{FF2B5EF4-FFF2-40B4-BE49-F238E27FC236}">
                <a16:creationId xmlns:a16="http://schemas.microsoft.com/office/drawing/2014/main" id="{30B81CE8-C869-4163-AF4B-EB730E30E2AD}"/>
              </a:ext>
            </a:extLst>
          </p:cNvPr>
          <p:cNvSpPr>
            <a:spLocks noGrp="1"/>
          </p:cNvSpPr>
          <p:nvPr>
            <p:ph type="body" sz="quarter" idx="73"/>
          </p:nvPr>
        </p:nvSpPr>
        <p:spPr>
          <a:xfrm>
            <a:off x="1418551" y="1468492"/>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9" name="Espace réservé du texte 17">
            <a:extLst>
              <a:ext uri="{FF2B5EF4-FFF2-40B4-BE49-F238E27FC236}">
                <a16:creationId xmlns:a16="http://schemas.microsoft.com/office/drawing/2014/main" id="{4729A94F-D32F-4FA2-B41A-A87626D5F538}"/>
              </a:ext>
            </a:extLst>
          </p:cNvPr>
          <p:cNvSpPr>
            <a:spLocks noGrp="1"/>
          </p:cNvSpPr>
          <p:nvPr>
            <p:ph type="body" sz="quarter" idx="64"/>
          </p:nvPr>
        </p:nvSpPr>
        <p:spPr>
          <a:xfrm>
            <a:off x="1419439" y="1733550"/>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9" name="Espace réservé du texte 17">
            <a:extLst>
              <a:ext uri="{FF2B5EF4-FFF2-40B4-BE49-F238E27FC236}">
                <a16:creationId xmlns:a16="http://schemas.microsoft.com/office/drawing/2014/main" id="{E8F35747-B4E8-4514-BE8C-F5A1401CF48F}"/>
              </a:ext>
            </a:extLst>
          </p:cNvPr>
          <p:cNvSpPr>
            <a:spLocks noGrp="1"/>
          </p:cNvSpPr>
          <p:nvPr>
            <p:ph type="body" sz="quarter" idx="113" hasCustomPrompt="1"/>
          </p:nvPr>
        </p:nvSpPr>
        <p:spPr>
          <a:xfrm>
            <a:off x="857303" y="2064661"/>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61" name="Espace réservé du texte 17">
            <a:extLst>
              <a:ext uri="{FF2B5EF4-FFF2-40B4-BE49-F238E27FC236}">
                <a16:creationId xmlns:a16="http://schemas.microsoft.com/office/drawing/2014/main" id="{FCCA7931-F0F5-41EC-B328-F91A4F359E2C}"/>
              </a:ext>
            </a:extLst>
          </p:cNvPr>
          <p:cNvSpPr>
            <a:spLocks noGrp="1"/>
          </p:cNvSpPr>
          <p:nvPr>
            <p:ph type="body" sz="quarter" idx="115"/>
          </p:nvPr>
        </p:nvSpPr>
        <p:spPr>
          <a:xfrm>
            <a:off x="1418551" y="2063040"/>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0" name="Espace réservé du texte 17">
            <a:extLst>
              <a:ext uri="{FF2B5EF4-FFF2-40B4-BE49-F238E27FC236}">
                <a16:creationId xmlns:a16="http://schemas.microsoft.com/office/drawing/2014/main" id="{DBAE0210-39D8-4F04-8FF6-6CD0D5F97AEC}"/>
              </a:ext>
            </a:extLst>
          </p:cNvPr>
          <p:cNvSpPr>
            <a:spLocks noGrp="1"/>
          </p:cNvSpPr>
          <p:nvPr>
            <p:ph type="body" sz="quarter" idx="114"/>
          </p:nvPr>
        </p:nvSpPr>
        <p:spPr>
          <a:xfrm>
            <a:off x="1419439" y="2328098"/>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2" name="Espace réservé du texte 17">
            <a:extLst>
              <a:ext uri="{FF2B5EF4-FFF2-40B4-BE49-F238E27FC236}">
                <a16:creationId xmlns:a16="http://schemas.microsoft.com/office/drawing/2014/main" id="{7BA108F3-0481-4A14-9D65-B9A309C38668}"/>
              </a:ext>
            </a:extLst>
          </p:cNvPr>
          <p:cNvSpPr>
            <a:spLocks noGrp="1"/>
          </p:cNvSpPr>
          <p:nvPr>
            <p:ph type="body" sz="quarter" idx="116" hasCustomPrompt="1"/>
          </p:nvPr>
        </p:nvSpPr>
        <p:spPr>
          <a:xfrm>
            <a:off x="857303" y="2659209"/>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64" name="Espace réservé du texte 17">
            <a:extLst>
              <a:ext uri="{FF2B5EF4-FFF2-40B4-BE49-F238E27FC236}">
                <a16:creationId xmlns:a16="http://schemas.microsoft.com/office/drawing/2014/main" id="{66506539-BBA1-4A3E-B7AD-0307CA753479}"/>
              </a:ext>
            </a:extLst>
          </p:cNvPr>
          <p:cNvSpPr>
            <a:spLocks noGrp="1"/>
          </p:cNvSpPr>
          <p:nvPr>
            <p:ph type="body" sz="quarter" idx="118"/>
          </p:nvPr>
        </p:nvSpPr>
        <p:spPr>
          <a:xfrm>
            <a:off x="1418551" y="2657588"/>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3" name="Espace réservé du texte 17">
            <a:extLst>
              <a:ext uri="{FF2B5EF4-FFF2-40B4-BE49-F238E27FC236}">
                <a16:creationId xmlns:a16="http://schemas.microsoft.com/office/drawing/2014/main" id="{41FE92FA-898C-4F5A-A71E-9D8B964E10FC}"/>
              </a:ext>
            </a:extLst>
          </p:cNvPr>
          <p:cNvSpPr>
            <a:spLocks noGrp="1"/>
          </p:cNvSpPr>
          <p:nvPr>
            <p:ph type="body" sz="quarter" idx="117"/>
          </p:nvPr>
        </p:nvSpPr>
        <p:spPr>
          <a:xfrm>
            <a:off x="1419439" y="2922646"/>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5" name="Espace réservé du texte 17">
            <a:extLst>
              <a:ext uri="{FF2B5EF4-FFF2-40B4-BE49-F238E27FC236}">
                <a16:creationId xmlns:a16="http://schemas.microsoft.com/office/drawing/2014/main" id="{C5654311-D660-4B29-AF0A-1981CC54CEE9}"/>
              </a:ext>
            </a:extLst>
          </p:cNvPr>
          <p:cNvSpPr>
            <a:spLocks noGrp="1"/>
          </p:cNvSpPr>
          <p:nvPr>
            <p:ph type="body" sz="quarter" idx="119" hasCustomPrompt="1"/>
          </p:nvPr>
        </p:nvSpPr>
        <p:spPr>
          <a:xfrm>
            <a:off x="857303" y="3253757"/>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67" name="Espace réservé du texte 17">
            <a:extLst>
              <a:ext uri="{FF2B5EF4-FFF2-40B4-BE49-F238E27FC236}">
                <a16:creationId xmlns:a16="http://schemas.microsoft.com/office/drawing/2014/main" id="{FC83D189-AC94-464E-8A58-96EDD69C0700}"/>
              </a:ext>
            </a:extLst>
          </p:cNvPr>
          <p:cNvSpPr>
            <a:spLocks noGrp="1"/>
          </p:cNvSpPr>
          <p:nvPr>
            <p:ph type="body" sz="quarter" idx="121"/>
          </p:nvPr>
        </p:nvSpPr>
        <p:spPr>
          <a:xfrm>
            <a:off x="1418551" y="3252136"/>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6" name="Espace réservé du texte 17">
            <a:extLst>
              <a:ext uri="{FF2B5EF4-FFF2-40B4-BE49-F238E27FC236}">
                <a16:creationId xmlns:a16="http://schemas.microsoft.com/office/drawing/2014/main" id="{95CD4CDA-5C2C-4195-9A07-953DBAD0D18A}"/>
              </a:ext>
            </a:extLst>
          </p:cNvPr>
          <p:cNvSpPr>
            <a:spLocks noGrp="1"/>
          </p:cNvSpPr>
          <p:nvPr>
            <p:ph type="body" sz="quarter" idx="120"/>
          </p:nvPr>
        </p:nvSpPr>
        <p:spPr>
          <a:xfrm>
            <a:off x="1419439" y="3517194"/>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44" name="Espace réservé du texte 17">
            <a:extLst>
              <a:ext uri="{FF2B5EF4-FFF2-40B4-BE49-F238E27FC236}">
                <a16:creationId xmlns:a16="http://schemas.microsoft.com/office/drawing/2014/main" id="{96E7A572-131B-4F3D-A86D-379293B4A63D}"/>
              </a:ext>
            </a:extLst>
          </p:cNvPr>
          <p:cNvSpPr>
            <a:spLocks noGrp="1"/>
          </p:cNvSpPr>
          <p:nvPr>
            <p:ph type="body" sz="quarter" idx="104" hasCustomPrompt="1"/>
          </p:nvPr>
        </p:nvSpPr>
        <p:spPr>
          <a:xfrm>
            <a:off x="857303" y="3848304"/>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6" name="Espace réservé du texte 17">
            <a:extLst>
              <a:ext uri="{FF2B5EF4-FFF2-40B4-BE49-F238E27FC236}">
                <a16:creationId xmlns:a16="http://schemas.microsoft.com/office/drawing/2014/main" id="{35A3BF33-AC14-49D2-B8C3-8B4150CD6356}"/>
              </a:ext>
            </a:extLst>
          </p:cNvPr>
          <p:cNvSpPr>
            <a:spLocks noGrp="1"/>
          </p:cNvSpPr>
          <p:nvPr>
            <p:ph type="body" sz="quarter" idx="106"/>
          </p:nvPr>
        </p:nvSpPr>
        <p:spPr>
          <a:xfrm>
            <a:off x="1418551" y="3846683"/>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45" name="Espace réservé du texte 17">
            <a:extLst>
              <a:ext uri="{FF2B5EF4-FFF2-40B4-BE49-F238E27FC236}">
                <a16:creationId xmlns:a16="http://schemas.microsoft.com/office/drawing/2014/main" id="{3E9BB610-24D0-4B64-9D87-DACAD06C691D}"/>
              </a:ext>
            </a:extLst>
          </p:cNvPr>
          <p:cNvSpPr>
            <a:spLocks noGrp="1"/>
          </p:cNvSpPr>
          <p:nvPr>
            <p:ph type="body" sz="quarter" idx="105"/>
          </p:nvPr>
        </p:nvSpPr>
        <p:spPr>
          <a:xfrm>
            <a:off x="1419439" y="4111741"/>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3" name="Espace réservé du texte 17">
            <a:extLst>
              <a:ext uri="{FF2B5EF4-FFF2-40B4-BE49-F238E27FC236}">
                <a16:creationId xmlns:a16="http://schemas.microsoft.com/office/drawing/2014/main" id="{85BA105D-CC21-4D86-8EAC-3B1D35E166FF}"/>
              </a:ext>
            </a:extLst>
          </p:cNvPr>
          <p:cNvSpPr>
            <a:spLocks noGrp="1"/>
          </p:cNvSpPr>
          <p:nvPr>
            <p:ph type="body" sz="quarter" idx="107" hasCustomPrompt="1"/>
          </p:nvPr>
        </p:nvSpPr>
        <p:spPr>
          <a:xfrm>
            <a:off x="4970112" y="1470113"/>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55" name="Espace réservé du texte 17">
            <a:extLst>
              <a:ext uri="{FF2B5EF4-FFF2-40B4-BE49-F238E27FC236}">
                <a16:creationId xmlns:a16="http://schemas.microsoft.com/office/drawing/2014/main" id="{A9EFB71E-BF7B-41F6-91A2-E3FC413ED2BA}"/>
              </a:ext>
            </a:extLst>
          </p:cNvPr>
          <p:cNvSpPr>
            <a:spLocks noGrp="1"/>
          </p:cNvSpPr>
          <p:nvPr>
            <p:ph type="body" sz="quarter" idx="109"/>
          </p:nvPr>
        </p:nvSpPr>
        <p:spPr>
          <a:xfrm>
            <a:off x="5531360" y="1468492"/>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4" name="Espace réservé du texte 17">
            <a:extLst>
              <a:ext uri="{FF2B5EF4-FFF2-40B4-BE49-F238E27FC236}">
                <a16:creationId xmlns:a16="http://schemas.microsoft.com/office/drawing/2014/main" id="{A0349449-2CBF-4197-BE5C-32B70C8C1163}"/>
              </a:ext>
            </a:extLst>
          </p:cNvPr>
          <p:cNvSpPr>
            <a:spLocks noGrp="1"/>
          </p:cNvSpPr>
          <p:nvPr>
            <p:ph type="body" sz="quarter" idx="108"/>
          </p:nvPr>
        </p:nvSpPr>
        <p:spPr>
          <a:xfrm>
            <a:off x="5532248" y="1733550"/>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8" name="Espace réservé du texte 17">
            <a:extLst>
              <a:ext uri="{FF2B5EF4-FFF2-40B4-BE49-F238E27FC236}">
                <a16:creationId xmlns:a16="http://schemas.microsoft.com/office/drawing/2014/main" id="{F8D9666C-06C2-4568-AFE1-5E33A958EFFF}"/>
              </a:ext>
            </a:extLst>
          </p:cNvPr>
          <p:cNvSpPr>
            <a:spLocks noGrp="1"/>
          </p:cNvSpPr>
          <p:nvPr>
            <p:ph type="body" sz="quarter" idx="122" hasCustomPrompt="1"/>
          </p:nvPr>
        </p:nvSpPr>
        <p:spPr>
          <a:xfrm>
            <a:off x="4970112" y="2064661"/>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70" name="Espace réservé du texte 17">
            <a:extLst>
              <a:ext uri="{FF2B5EF4-FFF2-40B4-BE49-F238E27FC236}">
                <a16:creationId xmlns:a16="http://schemas.microsoft.com/office/drawing/2014/main" id="{4477220E-DB34-4D3C-B9FA-F6214050E4BC}"/>
              </a:ext>
            </a:extLst>
          </p:cNvPr>
          <p:cNvSpPr>
            <a:spLocks noGrp="1"/>
          </p:cNvSpPr>
          <p:nvPr>
            <p:ph type="body" sz="quarter" idx="124"/>
          </p:nvPr>
        </p:nvSpPr>
        <p:spPr>
          <a:xfrm>
            <a:off x="5531360" y="2063040"/>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9" name="Espace réservé du texte 17">
            <a:extLst>
              <a:ext uri="{FF2B5EF4-FFF2-40B4-BE49-F238E27FC236}">
                <a16:creationId xmlns:a16="http://schemas.microsoft.com/office/drawing/2014/main" id="{C7758A07-7BC4-4B24-A823-43842146EE4D}"/>
              </a:ext>
            </a:extLst>
          </p:cNvPr>
          <p:cNvSpPr>
            <a:spLocks noGrp="1"/>
          </p:cNvSpPr>
          <p:nvPr>
            <p:ph type="body" sz="quarter" idx="123"/>
          </p:nvPr>
        </p:nvSpPr>
        <p:spPr>
          <a:xfrm>
            <a:off x="5532248" y="2328098"/>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71" name="Espace réservé du texte 17">
            <a:extLst>
              <a:ext uri="{FF2B5EF4-FFF2-40B4-BE49-F238E27FC236}">
                <a16:creationId xmlns:a16="http://schemas.microsoft.com/office/drawing/2014/main" id="{93AE66DF-B0A6-45B7-A2F2-B59B5C8C03BC}"/>
              </a:ext>
            </a:extLst>
          </p:cNvPr>
          <p:cNvSpPr>
            <a:spLocks noGrp="1"/>
          </p:cNvSpPr>
          <p:nvPr>
            <p:ph type="body" sz="quarter" idx="125" hasCustomPrompt="1"/>
          </p:nvPr>
        </p:nvSpPr>
        <p:spPr>
          <a:xfrm>
            <a:off x="4970112" y="2659209"/>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73" name="Espace réservé du texte 17">
            <a:extLst>
              <a:ext uri="{FF2B5EF4-FFF2-40B4-BE49-F238E27FC236}">
                <a16:creationId xmlns:a16="http://schemas.microsoft.com/office/drawing/2014/main" id="{B514F45E-F347-4E46-A745-25253540B0A3}"/>
              </a:ext>
            </a:extLst>
          </p:cNvPr>
          <p:cNvSpPr>
            <a:spLocks noGrp="1"/>
          </p:cNvSpPr>
          <p:nvPr>
            <p:ph type="body" sz="quarter" idx="127"/>
          </p:nvPr>
        </p:nvSpPr>
        <p:spPr>
          <a:xfrm>
            <a:off x="5531360" y="2657588"/>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72" name="Espace réservé du texte 17">
            <a:extLst>
              <a:ext uri="{FF2B5EF4-FFF2-40B4-BE49-F238E27FC236}">
                <a16:creationId xmlns:a16="http://schemas.microsoft.com/office/drawing/2014/main" id="{208B6011-925D-4D02-9029-EBCE19B6B50C}"/>
              </a:ext>
            </a:extLst>
          </p:cNvPr>
          <p:cNvSpPr>
            <a:spLocks noGrp="1"/>
          </p:cNvSpPr>
          <p:nvPr>
            <p:ph type="body" sz="quarter" idx="126"/>
          </p:nvPr>
        </p:nvSpPr>
        <p:spPr>
          <a:xfrm>
            <a:off x="5532248" y="2922646"/>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74" name="Espace réservé du texte 17">
            <a:extLst>
              <a:ext uri="{FF2B5EF4-FFF2-40B4-BE49-F238E27FC236}">
                <a16:creationId xmlns:a16="http://schemas.microsoft.com/office/drawing/2014/main" id="{05BA45E7-DB40-4745-812E-41659735FD2D}"/>
              </a:ext>
            </a:extLst>
          </p:cNvPr>
          <p:cNvSpPr>
            <a:spLocks noGrp="1"/>
          </p:cNvSpPr>
          <p:nvPr>
            <p:ph type="body" sz="quarter" idx="128" hasCustomPrompt="1"/>
          </p:nvPr>
        </p:nvSpPr>
        <p:spPr>
          <a:xfrm>
            <a:off x="4970112" y="3253757"/>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76" name="Espace réservé du texte 17">
            <a:extLst>
              <a:ext uri="{FF2B5EF4-FFF2-40B4-BE49-F238E27FC236}">
                <a16:creationId xmlns:a16="http://schemas.microsoft.com/office/drawing/2014/main" id="{0A954F23-B687-4929-BDF6-382811870CB6}"/>
              </a:ext>
            </a:extLst>
          </p:cNvPr>
          <p:cNvSpPr>
            <a:spLocks noGrp="1"/>
          </p:cNvSpPr>
          <p:nvPr>
            <p:ph type="body" sz="quarter" idx="130"/>
          </p:nvPr>
        </p:nvSpPr>
        <p:spPr>
          <a:xfrm>
            <a:off x="5531360" y="3252136"/>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75" name="Espace réservé du texte 17">
            <a:extLst>
              <a:ext uri="{FF2B5EF4-FFF2-40B4-BE49-F238E27FC236}">
                <a16:creationId xmlns:a16="http://schemas.microsoft.com/office/drawing/2014/main" id="{CD18703E-351D-46EB-B93D-13073424AF76}"/>
              </a:ext>
            </a:extLst>
          </p:cNvPr>
          <p:cNvSpPr>
            <a:spLocks noGrp="1"/>
          </p:cNvSpPr>
          <p:nvPr>
            <p:ph type="body" sz="quarter" idx="129"/>
          </p:nvPr>
        </p:nvSpPr>
        <p:spPr>
          <a:xfrm>
            <a:off x="5532248" y="3517194"/>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6" name="Espace réservé du texte 17">
            <a:extLst>
              <a:ext uri="{FF2B5EF4-FFF2-40B4-BE49-F238E27FC236}">
                <a16:creationId xmlns:a16="http://schemas.microsoft.com/office/drawing/2014/main" id="{B44E60B6-D8D8-4311-9307-2FD74D1A6FEA}"/>
              </a:ext>
            </a:extLst>
          </p:cNvPr>
          <p:cNvSpPr>
            <a:spLocks noGrp="1"/>
          </p:cNvSpPr>
          <p:nvPr>
            <p:ph type="body" sz="quarter" idx="110" hasCustomPrompt="1"/>
          </p:nvPr>
        </p:nvSpPr>
        <p:spPr>
          <a:xfrm>
            <a:off x="4970112" y="3848304"/>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58" name="Espace réservé du texte 17">
            <a:extLst>
              <a:ext uri="{FF2B5EF4-FFF2-40B4-BE49-F238E27FC236}">
                <a16:creationId xmlns:a16="http://schemas.microsoft.com/office/drawing/2014/main" id="{C6DD0FBB-4A20-4D5B-A099-3630E5406628}"/>
              </a:ext>
            </a:extLst>
          </p:cNvPr>
          <p:cNvSpPr>
            <a:spLocks noGrp="1"/>
          </p:cNvSpPr>
          <p:nvPr>
            <p:ph type="body" sz="quarter" idx="112"/>
          </p:nvPr>
        </p:nvSpPr>
        <p:spPr>
          <a:xfrm>
            <a:off x="5531360" y="3846683"/>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7" name="Espace réservé du texte 17">
            <a:extLst>
              <a:ext uri="{FF2B5EF4-FFF2-40B4-BE49-F238E27FC236}">
                <a16:creationId xmlns:a16="http://schemas.microsoft.com/office/drawing/2014/main" id="{4D96F28E-D77B-4A1C-A4F6-C97FB13AEB6B}"/>
              </a:ext>
            </a:extLst>
          </p:cNvPr>
          <p:cNvSpPr>
            <a:spLocks noGrp="1"/>
          </p:cNvSpPr>
          <p:nvPr>
            <p:ph type="body" sz="quarter" idx="111"/>
          </p:nvPr>
        </p:nvSpPr>
        <p:spPr>
          <a:xfrm>
            <a:off x="5532248" y="4111741"/>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 name="Footer Placeholder 4">
            <a:extLst>
              <a:ext uri="{FF2B5EF4-FFF2-40B4-BE49-F238E27FC236}">
                <a16:creationId xmlns:a16="http://schemas.microsoft.com/office/drawing/2014/main" id="{25267494-10A0-8CBD-2FAA-34E62FCEAD85}"/>
              </a:ext>
            </a:extLst>
          </p:cNvPr>
          <p:cNvSpPr>
            <a:spLocks noGrp="1"/>
          </p:cNvSpPr>
          <p:nvPr>
            <p:ph type="ftr" sz="quarter" idx="132"/>
          </p:nvPr>
        </p:nvSpPr>
        <p:spPr/>
        <p:txBody>
          <a:bodyPr/>
          <a:lstStyle/>
          <a:p>
            <a:endParaRPr lang="en-US"/>
          </a:p>
        </p:txBody>
      </p:sp>
      <p:sp>
        <p:nvSpPr>
          <p:cNvPr id="3" name="Date Placeholder 2">
            <a:extLst>
              <a:ext uri="{FF2B5EF4-FFF2-40B4-BE49-F238E27FC236}">
                <a16:creationId xmlns:a16="http://schemas.microsoft.com/office/drawing/2014/main" id="{889EF3C5-B274-8FB7-CFAD-107C73CFAD24}"/>
              </a:ext>
            </a:extLst>
          </p:cNvPr>
          <p:cNvSpPr>
            <a:spLocks noGrp="1"/>
          </p:cNvSpPr>
          <p:nvPr>
            <p:ph type="dt" sz="half" idx="131"/>
          </p:nvPr>
        </p:nvSpPr>
        <p:spPr/>
        <p:txBody>
          <a:bodyPr/>
          <a:lstStyle/>
          <a:p>
            <a:fld id="{2D784B3A-2CE9-459C-B273-C10928231E8C}" type="datetime1">
              <a:rPr lang="en-US" smtClean="0"/>
              <a:t>3/26/2024</a:t>
            </a:fld>
            <a:endParaRPr lang="en-US"/>
          </a:p>
        </p:txBody>
      </p:sp>
      <p:sp>
        <p:nvSpPr>
          <p:cNvPr id="6" name="Slide Number Placeholder 5">
            <a:extLst>
              <a:ext uri="{FF2B5EF4-FFF2-40B4-BE49-F238E27FC236}">
                <a16:creationId xmlns:a16="http://schemas.microsoft.com/office/drawing/2014/main" id="{639BFAEB-C078-B08E-3306-219710AFEB6A}"/>
              </a:ext>
            </a:extLst>
          </p:cNvPr>
          <p:cNvSpPr>
            <a:spLocks noGrp="1"/>
          </p:cNvSpPr>
          <p:nvPr>
            <p:ph type="sldNum" sz="quarter" idx="133"/>
          </p:nvPr>
        </p:nvSpPr>
        <p:spPr/>
        <p:txBody>
          <a:bodyPr/>
          <a:lstStyle/>
          <a:p>
            <a:fld id="{6B54B0F7-55DD-40D6-B7F4-70B586885C0B}" type="slidenum">
              <a:rPr lang="en-US" smtClean="0"/>
              <a:pPr/>
              <a:t>‹#›</a:t>
            </a:fld>
            <a:endParaRPr lang="en-US"/>
          </a:p>
        </p:txBody>
      </p:sp>
    </p:spTree>
    <p:extLst>
      <p:ext uri="{BB962C8B-B14F-4D97-AF65-F5344CB8AC3E}">
        <p14:creationId xmlns:p14="http://schemas.microsoft.com/office/powerpoint/2010/main" val="296812927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hapter (Ligh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20F6A4-A7AC-0213-849B-AF3167A140BB}"/>
              </a:ext>
            </a:extLst>
          </p:cNvPr>
          <p:cNvSpPr>
            <a:spLocks noGrp="1"/>
          </p:cNvSpPr>
          <p:nvPr>
            <p:ph type="title" hasCustomPrompt="1"/>
          </p:nvPr>
        </p:nvSpPr>
        <p:spPr>
          <a:xfrm>
            <a:off x="2009317" y="2278105"/>
            <a:ext cx="4888011" cy="320041"/>
          </a:xfrm>
          <a:effectLst/>
        </p:spPr>
        <p:txBody>
          <a:bodyPr vert="horz" lIns="0" tIns="0" rIns="0" bIns="0" rtlCol="0">
            <a:noAutofit/>
          </a:bodyPr>
          <a:lstStyle>
            <a:lvl1pPr>
              <a:defRPr lang="en-GB" b="1">
                <a:solidFill>
                  <a:schemeClr val="tx1"/>
                </a:solidFill>
                <a:effectLst/>
              </a:defRPr>
            </a:lvl1pPr>
          </a:lstStyle>
          <a:p>
            <a:pPr lvl="0"/>
            <a:r>
              <a:rPr lang="fr-FR" noProof="0" dirty="0"/>
              <a:t>Cliquez pour modifier les styles du texte du masque</a:t>
            </a:r>
          </a:p>
        </p:txBody>
      </p:sp>
      <p:pic>
        <p:nvPicPr>
          <p:cNvPr id="5" name="Graphique 4">
            <a:extLst>
              <a:ext uri="{FF2B5EF4-FFF2-40B4-BE49-F238E27FC236}">
                <a16:creationId xmlns:a16="http://schemas.microsoft.com/office/drawing/2014/main" id="{D97075C2-D640-40B7-B715-DE36BBB3FC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24222" y="3119437"/>
            <a:ext cx="953453" cy="942975"/>
          </a:xfrm>
          <a:prstGeom prst="rect">
            <a:avLst/>
          </a:prstGeom>
        </p:spPr>
      </p:pic>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868680" y="2265747"/>
            <a:ext cx="838579" cy="332399"/>
          </a:xfrm>
        </p:spPr>
        <p:txBody>
          <a:bodyPr vert="horz" lIns="0" tIns="0" rIns="0" bIns="0" rtlCol="0" anchor="b">
            <a:noAutofit/>
          </a:bodyPr>
          <a:lstStyle>
            <a:lvl1pPr>
              <a:defRPr lang="en-US" sz="2400" b="1" noProof="0" dirty="0">
                <a:solidFill>
                  <a:schemeClr val="tx1"/>
                </a:solidFill>
              </a:defRPr>
            </a:lvl1pPr>
          </a:lstStyle>
          <a:p>
            <a:pPr lvl="0" algn="r">
              <a:lnSpc>
                <a:spcPct val="90000"/>
              </a:lnSpc>
            </a:pPr>
            <a:r>
              <a:rPr lang="en-US" noProof="0"/>
              <a:t>00</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600"/>
              </a:spcBef>
              <a:buFont typeface="Arial" panose="020B0604020202020204" pitchFamily="34" charset="0"/>
              <a:buNone/>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2" name="Slide Number Placeholder 1">
            <a:extLst>
              <a:ext uri="{FF2B5EF4-FFF2-40B4-BE49-F238E27FC236}">
                <a16:creationId xmlns:a16="http://schemas.microsoft.com/office/drawing/2014/main" id="{23CAA095-8B32-A4B6-0584-91E06280A93F}"/>
              </a:ext>
              <a:ext uri="{C183D7F6-B498-43B3-948B-1728B52AA6E4}">
                <adec:decorative xmlns:adec="http://schemas.microsoft.com/office/drawing/2017/decorative" val="1"/>
              </a:ext>
            </a:extLst>
          </p:cNvPr>
          <p:cNvSpPr>
            <a:spLocks noGrp="1"/>
          </p:cNvSpPr>
          <p:nvPr>
            <p:ph type="sldNum" sz="quarter" idx="28"/>
          </p:nvPr>
        </p:nvSpPr>
        <p:spPr>
          <a:xfrm>
            <a:off x="8336226" y="5385122"/>
            <a:ext cx="476250" cy="205743"/>
          </a:xfrm>
        </p:spPr>
        <p:txBody>
          <a:bodyPr/>
          <a:lstStyle/>
          <a:p>
            <a:fld id="{6B54B0F7-55DD-40D6-B7F4-70B586885C0B}" type="slidenum">
              <a:rPr lang="en-US" smtClean="0"/>
              <a:pPr/>
              <a:t>‹#›</a:t>
            </a:fld>
            <a:endParaRPr lang="en-US"/>
          </a:p>
        </p:txBody>
      </p:sp>
      <p:sp>
        <p:nvSpPr>
          <p:cNvPr id="3" name="Date Placeholder 1">
            <a:extLst>
              <a:ext uri="{FF2B5EF4-FFF2-40B4-BE49-F238E27FC236}">
                <a16:creationId xmlns:a16="http://schemas.microsoft.com/office/drawing/2014/main" id="{D2435CE4-8714-7935-116D-ECFDDEB31861}"/>
              </a:ext>
              <a:ext uri="{C183D7F6-B498-43B3-948B-1728B52AA6E4}">
                <adec:decorative xmlns:adec="http://schemas.microsoft.com/office/drawing/2017/decorative" val="1"/>
              </a:ext>
            </a:extLst>
          </p:cNvPr>
          <p:cNvSpPr>
            <a:spLocks noGrp="1"/>
          </p:cNvSpPr>
          <p:nvPr>
            <p:ph type="dt" sz="half" idx="26"/>
          </p:nvPr>
        </p:nvSpPr>
        <p:spPr>
          <a:xfrm>
            <a:off x="6548724" y="5424235"/>
            <a:ext cx="1626918" cy="166629"/>
          </a:xfrm>
        </p:spPr>
        <p:txBody>
          <a:bodyPr/>
          <a:lstStyle/>
          <a:p>
            <a:fld id="{A94598C9-3881-42E8-8D3E-30D2DC26C028}" type="datetime1">
              <a:rPr lang="en-US" smtClean="0"/>
              <a:t>3/26/2024</a:t>
            </a:fld>
            <a:endParaRPr lang="en-US"/>
          </a:p>
        </p:txBody>
      </p:sp>
      <p:sp>
        <p:nvSpPr>
          <p:cNvPr id="4" name="Footer Placeholder 1">
            <a:extLst>
              <a:ext uri="{FF2B5EF4-FFF2-40B4-BE49-F238E27FC236}">
                <a16:creationId xmlns:a16="http://schemas.microsoft.com/office/drawing/2014/main" id="{5E68326B-EE63-4BE1-923B-22E607D20ACD}"/>
              </a:ext>
              <a:ext uri="{C183D7F6-B498-43B3-948B-1728B52AA6E4}">
                <adec:decorative xmlns:adec="http://schemas.microsoft.com/office/drawing/2017/decorative" val="1"/>
              </a:ext>
            </a:extLst>
          </p:cNvPr>
          <p:cNvSpPr>
            <a:spLocks noGrp="1"/>
          </p:cNvSpPr>
          <p:nvPr>
            <p:ph type="ftr" sz="quarter" idx="27"/>
          </p:nvPr>
        </p:nvSpPr>
        <p:spPr>
          <a:xfrm>
            <a:off x="1671799" y="5427541"/>
            <a:ext cx="4480560" cy="166630"/>
          </a:xfrm>
        </p:spPr>
        <p:txBody>
          <a:bodyPr/>
          <a:lstStyle/>
          <a:p>
            <a:endParaRPr lang="en-US"/>
          </a:p>
        </p:txBody>
      </p:sp>
    </p:spTree>
    <p:extLst>
      <p:ext uri="{BB962C8B-B14F-4D97-AF65-F5344CB8AC3E}">
        <p14:creationId xmlns:p14="http://schemas.microsoft.com/office/powerpoint/2010/main" val="27926290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hapter (Dark)">
    <p:bg>
      <p:bgPr>
        <a:solidFill>
          <a:srgbClr val="1E034A"/>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E8EEE40-8DCC-A126-3431-24FEFD6BAC82}"/>
              </a:ext>
            </a:extLst>
          </p:cNvPr>
          <p:cNvSpPr>
            <a:spLocks noGrp="1"/>
          </p:cNvSpPr>
          <p:nvPr>
            <p:ph type="title" hasCustomPrompt="1"/>
          </p:nvPr>
        </p:nvSpPr>
        <p:spPr>
          <a:xfrm>
            <a:off x="2009317" y="2278105"/>
            <a:ext cx="4888011" cy="320041"/>
          </a:xfrm>
          <a:effectLst/>
        </p:spPr>
        <p:txBody>
          <a:bodyPr vert="horz" lIns="0" tIns="0" rIns="0" bIns="0" rtlCol="0">
            <a:noAutofit/>
          </a:bodyPr>
          <a:lstStyle>
            <a:lvl1pPr>
              <a:defRPr lang="en-GB" b="1">
                <a:solidFill>
                  <a:schemeClr val="bg1"/>
                </a:solidFill>
                <a:effectLst/>
              </a:defRPr>
            </a:lvl1pPr>
          </a:lstStyle>
          <a:p>
            <a:pPr lvl="0"/>
            <a:r>
              <a:rPr lang="fr-FR" noProof="0" dirty="0"/>
              <a:t>Cliquez pour modifier les styles du texte du masque</a:t>
            </a:r>
          </a:p>
        </p:txBody>
      </p:sp>
      <p:pic>
        <p:nvPicPr>
          <p:cNvPr id="5" name="Graphique 4">
            <a:extLst>
              <a:ext uri="{FF2B5EF4-FFF2-40B4-BE49-F238E27FC236}">
                <a16:creationId xmlns:a16="http://schemas.microsoft.com/office/drawing/2014/main" id="{D97075C2-D640-40B7-B715-DE36BBB3FC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24222" y="3119437"/>
            <a:ext cx="953453" cy="942975"/>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868680" y="2265747"/>
            <a:ext cx="838579" cy="332399"/>
          </a:xfrm>
        </p:spPr>
        <p:txBody>
          <a:bodyPr vert="horz" lIns="0" tIns="0" rIns="0" bIns="0" rtlCol="0">
            <a:noAutofit/>
          </a:bodyPr>
          <a:lstStyle>
            <a:lvl1pPr algn="r">
              <a:defRPr lang="en-US" sz="2400" b="1" noProof="0" dirty="0">
                <a:solidFill>
                  <a:schemeClr val="bg2"/>
                </a:solidFill>
              </a:defRPr>
            </a:lvl1pPr>
          </a:lstStyle>
          <a:p>
            <a:pPr lvl="0">
              <a:lnSpc>
                <a:spcPct val="90000"/>
              </a:lnSpc>
            </a:pPr>
            <a:r>
              <a:rPr lang="en-US" noProof="0"/>
              <a:t>00</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2" name="Slide Number Placeholder 1">
            <a:extLst>
              <a:ext uri="{FF2B5EF4-FFF2-40B4-BE49-F238E27FC236}">
                <a16:creationId xmlns:a16="http://schemas.microsoft.com/office/drawing/2014/main" id="{8D25E0CC-CFAB-5056-6A45-8156CA264973}"/>
              </a:ext>
              <a:ext uri="{C183D7F6-B498-43B3-948B-1728B52AA6E4}">
                <adec:decorative xmlns:adec="http://schemas.microsoft.com/office/drawing/2017/decorative" val="1"/>
              </a:ext>
            </a:extLst>
          </p:cNvPr>
          <p:cNvSpPr>
            <a:spLocks noGrp="1"/>
          </p:cNvSpPr>
          <p:nvPr>
            <p:ph type="sldNum" sz="quarter" idx="28"/>
          </p:nvPr>
        </p:nvSpPr>
        <p:spPr>
          <a:xfrm>
            <a:off x="8336226" y="5385122"/>
            <a:ext cx="476250" cy="205743"/>
          </a:xfrm>
        </p:spPr>
        <p:txBody>
          <a:bodyPr/>
          <a:lstStyle/>
          <a:p>
            <a:fld id="{6B54B0F7-55DD-40D6-B7F4-70B586885C0B}" type="slidenum">
              <a:rPr lang="en-US" smtClean="0"/>
              <a:pPr/>
              <a:t>‹#›</a:t>
            </a:fld>
            <a:endParaRPr lang="en-US"/>
          </a:p>
        </p:txBody>
      </p:sp>
      <p:sp>
        <p:nvSpPr>
          <p:cNvPr id="3" name="Date Placeholder 1">
            <a:extLst>
              <a:ext uri="{FF2B5EF4-FFF2-40B4-BE49-F238E27FC236}">
                <a16:creationId xmlns:a16="http://schemas.microsoft.com/office/drawing/2014/main" id="{DAE3543C-6EC4-D123-03DD-3A11B0C12256}"/>
              </a:ext>
              <a:ext uri="{C183D7F6-B498-43B3-948B-1728B52AA6E4}">
                <adec:decorative xmlns:adec="http://schemas.microsoft.com/office/drawing/2017/decorative" val="1"/>
              </a:ext>
            </a:extLst>
          </p:cNvPr>
          <p:cNvSpPr>
            <a:spLocks noGrp="1"/>
          </p:cNvSpPr>
          <p:nvPr>
            <p:ph type="dt" sz="half" idx="26"/>
          </p:nvPr>
        </p:nvSpPr>
        <p:spPr>
          <a:xfrm>
            <a:off x="6548724" y="5424235"/>
            <a:ext cx="1626918" cy="166629"/>
          </a:xfrm>
        </p:spPr>
        <p:txBody>
          <a:bodyPr/>
          <a:lstStyle/>
          <a:p>
            <a:fld id="{E6312DF6-B889-4E66-B157-82122424D021}" type="datetime1">
              <a:rPr lang="en-US" smtClean="0"/>
              <a:t>3/26/2024</a:t>
            </a:fld>
            <a:endParaRPr lang="en-US"/>
          </a:p>
        </p:txBody>
      </p:sp>
      <p:sp>
        <p:nvSpPr>
          <p:cNvPr id="4" name="Footer Placeholder 1">
            <a:extLst>
              <a:ext uri="{FF2B5EF4-FFF2-40B4-BE49-F238E27FC236}">
                <a16:creationId xmlns:a16="http://schemas.microsoft.com/office/drawing/2014/main" id="{FF5A9496-3F34-F016-506C-E6DE286BB3BA}"/>
              </a:ext>
              <a:ext uri="{C183D7F6-B498-43B3-948B-1728B52AA6E4}">
                <adec:decorative xmlns:adec="http://schemas.microsoft.com/office/drawing/2017/decorative" val="1"/>
              </a:ext>
            </a:extLst>
          </p:cNvPr>
          <p:cNvSpPr>
            <a:spLocks noGrp="1"/>
          </p:cNvSpPr>
          <p:nvPr>
            <p:ph type="ftr" sz="quarter" idx="27"/>
          </p:nvPr>
        </p:nvSpPr>
        <p:spPr>
          <a:xfrm>
            <a:off x="1671799" y="5427541"/>
            <a:ext cx="4480560" cy="166630"/>
          </a:xfrm>
        </p:spPr>
        <p:txBody>
          <a:bodyPr/>
          <a:lstStyle/>
          <a:p>
            <a:endParaRPr lang="en-US"/>
          </a:p>
        </p:txBody>
      </p:sp>
    </p:spTree>
    <p:extLst>
      <p:ext uri="{BB962C8B-B14F-4D97-AF65-F5344CB8AC3E}">
        <p14:creationId xmlns:p14="http://schemas.microsoft.com/office/powerpoint/2010/main" val="23363949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xt over Image">
    <p:bg>
      <p:bgPr>
        <a:solidFill>
          <a:schemeClr val="accent1"/>
        </a:solidFill>
        <a:effectLst/>
      </p:bgPr>
    </p:bg>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59D5D8F2-19F8-CC63-7CE0-9849AF58A372}"/>
              </a:ext>
            </a:extLst>
          </p:cNvPr>
          <p:cNvSpPr>
            <a:spLocks noGrp="1"/>
          </p:cNvSpPr>
          <p:nvPr>
            <p:ph type="title"/>
          </p:nvPr>
        </p:nvSpPr>
        <p:spPr>
          <a:xfrm>
            <a:off x="5083918" y="1360133"/>
            <a:ext cx="3712306" cy="720000"/>
          </a:xfrm>
        </p:spPr>
        <p:txBody>
          <a:bodyPr vert="horz" lIns="0" tIns="0" rIns="0" bIns="0" rtlCol="0" anchor="b">
            <a:noAutofit/>
          </a:bodyPr>
          <a:lstStyle>
            <a:lvl1pPr>
              <a:defRPr lang="en-GB" sz="2200" dirty="0">
                <a:solidFill>
                  <a:schemeClr val="bg2"/>
                </a:solidFill>
                <a:effectLst>
                  <a:outerShdw blurRad="127000" sx="102000" sy="102000" algn="ctr" rotWithShape="0">
                    <a:prstClr val="black">
                      <a:alpha val="25000"/>
                    </a:prstClr>
                  </a:outerShdw>
                </a:effectLst>
              </a:defRPr>
            </a:lvl1pPr>
          </a:lstStyle>
          <a:p>
            <a:pPr marL="0" lvl="0" indent="0">
              <a:lnSpc>
                <a:spcPct val="96000"/>
              </a:lnSpc>
              <a:spcBef>
                <a:spcPts val="0"/>
              </a:spcBef>
              <a:spcAft>
                <a:spcPts val="1000"/>
              </a:spcAft>
              <a:buFont typeface="Arial" panose="020B0604020202020204" pitchFamily="34" charset="0"/>
            </a:pPr>
            <a:r>
              <a:rPr lang="en-US" dirty="0"/>
              <a:t>Click to edit Master title style</a:t>
            </a:r>
            <a:endParaRPr lang="en-GB" dirty="0"/>
          </a:p>
        </p:txBody>
      </p:sp>
      <p:sp>
        <p:nvSpPr>
          <p:cNvPr id="19" name="Picture Placeholder 18">
            <a:extLst>
              <a:ext uri="{FF2B5EF4-FFF2-40B4-BE49-F238E27FC236}">
                <a16:creationId xmlns:a16="http://schemas.microsoft.com/office/drawing/2014/main" id="{6C677BCD-ED1F-4B13-88E6-B887B5050526}"/>
              </a:ext>
            </a:extLst>
          </p:cNvPr>
          <p:cNvSpPr>
            <a:spLocks noGrp="1"/>
          </p:cNvSpPr>
          <p:nvPr>
            <p:ph type="pic" sz="quarter" idx="17"/>
          </p:nvPr>
        </p:nvSpPr>
        <p:spPr>
          <a:xfrm>
            <a:off x="1" y="0"/>
            <a:ext cx="4781135" cy="5143500"/>
          </a:xfrm>
          <a:custGeom>
            <a:avLst/>
            <a:gdLst>
              <a:gd name="connsiteX0" fmla="*/ 351363 w 4781135"/>
              <a:gd name="connsiteY0" fmla="*/ 4913481 h 5143500"/>
              <a:gd name="connsiteX1" fmla="*/ 331613 w 4781135"/>
              <a:gd name="connsiteY1" fmla="*/ 4933530 h 5143500"/>
              <a:gd name="connsiteX2" fmla="*/ 352237 w 4781135"/>
              <a:gd name="connsiteY2" fmla="*/ 4953582 h 5143500"/>
              <a:gd name="connsiteX3" fmla="*/ 371987 w 4781135"/>
              <a:gd name="connsiteY3" fmla="*/ 4933533 h 5143500"/>
              <a:gd name="connsiteX4" fmla="*/ 351363 w 4781135"/>
              <a:gd name="connsiteY4" fmla="*/ 4913481 h 5143500"/>
              <a:gd name="connsiteX5" fmla="*/ 891920 w 4781135"/>
              <a:gd name="connsiteY5" fmla="*/ 4837319 h 5143500"/>
              <a:gd name="connsiteX6" fmla="*/ 927648 w 4781135"/>
              <a:gd name="connsiteY6" fmla="*/ 4877990 h 5143500"/>
              <a:gd name="connsiteX7" fmla="*/ 893949 w 4781135"/>
              <a:gd name="connsiteY7" fmla="*/ 4918669 h 5143500"/>
              <a:gd name="connsiteX8" fmla="*/ 858212 w 4781135"/>
              <a:gd name="connsiteY8" fmla="*/ 4877990 h 5143500"/>
              <a:gd name="connsiteX9" fmla="*/ 891920 w 4781135"/>
              <a:gd name="connsiteY9" fmla="*/ 4837319 h 5143500"/>
              <a:gd name="connsiteX10" fmla="*/ 559545 w 4781135"/>
              <a:gd name="connsiteY10" fmla="*/ 4837319 h 5143500"/>
              <a:gd name="connsiteX11" fmla="*/ 579303 w 4781135"/>
              <a:gd name="connsiteY11" fmla="*/ 4839934 h 5143500"/>
              <a:gd name="connsiteX12" fmla="*/ 586562 w 4781135"/>
              <a:gd name="connsiteY12" fmla="*/ 4847771 h 5143500"/>
              <a:gd name="connsiteX13" fmla="*/ 586562 w 4781135"/>
              <a:gd name="connsiteY13" fmla="*/ 4908209 h 5143500"/>
              <a:gd name="connsiteX14" fmla="*/ 579303 w 4781135"/>
              <a:gd name="connsiteY14" fmla="*/ 4916053 h 5143500"/>
              <a:gd name="connsiteX15" fmla="*/ 559545 w 4781135"/>
              <a:gd name="connsiteY15" fmla="*/ 4918669 h 5143500"/>
              <a:gd name="connsiteX16" fmla="*/ 523519 w 4781135"/>
              <a:gd name="connsiteY16" fmla="*/ 4877990 h 5143500"/>
              <a:gd name="connsiteX17" fmla="*/ 559545 w 4781135"/>
              <a:gd name="connsiteY17" fmla="*/ 4837319 h 5143500"/>
              <a:gd name="connsiteX18" fmla="*/ 1101680 w 4781135"/>
              <a:gd name="connsiteY18" fmla="*/ 4805359 h 5143500"/>
              <a:gd name="connsiteX19" fmla="*/ 1095864 w 4781135"/>
              <a:gd name="connsiteY19" fmla="*/ 4811167 h 5143500"/>
              <a:gd name="connsiteX20" fmla="*/ 1095864 w 4781135"/>
              <a:gd name="connsiteY20" fmla="*/ 4944812 h 5143500"/>
              <a:gd name="connsiteX21" fmla="*/ 1101680 w 4781135"/>
              <a:gd name="connsiteY21" fmla="*/ 4950628 h 5143500"/>
              <a:gd name="connsiteX22" fmla="*/ 1127823 w 4781135"/>
              <a:gd name="connsiteY22" fmla="*/ 4950628 h 5143500"/>
              <a:gd name="connsiteX23" fmla="*/ 1133640 w 4781135"/>
              <a:gd name="connsiteY23" fmla="*/ 4944812 h 5143500"/>
              <a:gd name="connsiteX24" fmla="*/ 1133640 w 4781135"/>
              <a:gd name="connsiteY24" fmla="*/ 4811167 h 5143500"/>
              <a:gd name="connsiteX25" fmla="*/ 1127823 w 4781135"/>
              <a:gd name="connsiteY25" fmla="*/ 4805359 h 5143500"/>
              <a:gd name="connsiteX26" fmla="*/ 891920 w 4781135"/>
              <a:gd name="connsiteY26" fmla="*/ 4802455 h 5143500"/>
              <a:gd name="connsiteX27" fmla="*/ 819859 w 4781135"/>
              <a:gd name="connsiteY27" fmla="*/ 4877990 h 5143500"/>
              <a:gd name="connsiteX28" fmla="*/ 893949 w 4781135"/>
              <a:gd name="connsiteY28" fmla="*/ 4953533 h 5143500"/>
              <a:gd name="connsiteX29" fmla="*/ 966000 w 4781135"/>
              <a:gd name="connsiteY29" fmla="*/ 4877990 h 5143500"/>
              <a:gd name="connsiteX30" fmla="*/ 891920 w 4781135"/>
              <a:gd name="connsiteY30" fmla="*/ 4802455 h 5143500"/>
              <a:gd name="connsiteX31" fmla="*/ 725443 w 4781135"/>
              <a:gd name="connsiteY31" fmla="*/ 4802455 h 5143500"/>
              <a:gd name="connsiteX32" fmla="*/ 667045 w 4781135"/>
              <a:gd name="connsiteY32" fmla="*/ 4812907 h 5143500"/>
              <a:gd name="connsiteX33" fmla="*/ 659777 w 4781135"/>
              <a:gd name="connsiteY33" fmla="*/ 4824531 h 5143500"/>
              <a:gd name="connsiteX34" fmla="*/ 659777 w 4781135"/>
              <a:gd name="connsiteY34" fmla="*/ 4944812 h 5143500"/>
              <a:gd name="connsiteX35" fmla="*/ 665593 w 4781135"/>
              <a:gd name="connsiteY35" fmla="*/ 4950628 h 5143500"/>
              <a:gd name="connsiteX36" fmla="*/ 691736 w 4781135"/>
              <a:gd name="connsiteY36" fmla="*/ 4950628 h 5143500"/>
              <a:gd name="connsiteX37" fmla="*/ 697552 w 4781135"/>
              <a:gd name="connsiteY37" fmla="*/ 4944812 h 5143500"/>
              <a:gd name="connsiteX38" fmla="*/ 697552 w 4781135"/>
              <a:gd name="connsiteY38" fmla="*/ 4847194 h 5143500"/>
              <a:gd name="connsiteX39" fmla="*/ 704522 w 4781135"/>
              <a:gd name="connsiteY39" fmla="*/ 4839636 h 5143500"/>
              <a:gd name="connsiteX40" fmla="*/ 726020 w 4781135"/>
              <a:gd name="connsiteY40" fmla="*/ 4837319 h 5143500"/>
              <a:gd name="connsiteX41" fmla="*/ 754202 w 4781135"/>
              <a:gd name="connsiteY41" fmla="*/ 4862009 h 5143500"/>
              <a:gd name="connsiteX42" fmla="*/ 754202 w 4781135"/>
              <a:gd name="connsiteY42" fmla="*/ 4944812 h 5143500"/>
              <a:gd name="connsiteX43" fmla="*/ 760018 w 4781135"/>
              <a:gd name="connsiteY43" fmla="*/ 4950628 h 5143500"/>
              <a:gd name="connsiteX44" fmla="*/ 786160 w 4781135"/>
              <a:gd name="connsiteY44" fmla="*/ 4950628 h 5143500"/>
              <a:gd name="connsiteX45" fmla="*/ 791976 w 4781135"/>
              <a:gd name="connsiteY45" fmla="*/ 4944812 h 5143500"/>
              <a:gd name="connsiteX46" fmla="*/ 791976 w 4781135"/>
              <a:gd name="connsiteY46" fmla="*/ 4857068 h 5143500"/>
              <a:gd name="connsiteX47" fmla="*/ 725443 w 4781135"/>
              <a:gd name="connsiteY47" fmla="*/ 4802455 h 5143500"/>
              <a:gd name="connsiteX48" fmla="*/ 559834 w 4781135"/>
              <a:gd name="connsiteY48" fmla="*/ 4802455 h 5143500"/>
              <a:gd name="connsiteX49" fmla="*/ 485166 w 4781135"/>
              <a:gd name="connsiteY49" fmla="*/ 4877990 h 5143500"/>
              <a:gd name="connsiteX50" fmla="*/ 559256 w 4781135"/>
              <a:gd name="connsiteY50" fmla="*/ 4953533 h 5143500"/>
              <a:gd name="connsiteX51" fmla="*/ 617068 w 4781135"/>
              <a:gd name="connsiteY51" fmla="*/ 4941908 h 5143500"/>
              <a:gd name="connsiteX52" fmla="*/ 624336 w 4781135"/>
              <a:gd name="connsiteY52" fmla="*/ 4930284 h 5143500"/>
              <a:gd name="connsiteX53" fmla="*/ 624336 w 4781135"/>
              <a:gd name="connsiteY53" fmla="*/ 4824821 h 5143500"/>
              <a:gd name="connsiteX54" fmla="*/ 617068 w 4781135"/>
              <a:gd name="connsiteY54" fmla="*/ 4813204 h 5143500"/>
              <a:gd name="connsiteX55" fmla="*/ 559834 w 4781135"/>
              <a:gd name="connsiteY55" fmla="*/ 4802455 h 5143500"/>
              <a:gd name="connsiteX56" fmla="*/ 398011 w 4781135"/>
              <a:gd name="connsiteY56" fmla="*/ 4801292 h 5143500"/>
              <a:gd name="connsiteX57" fmla="*/ 334092 w 4781135"/>
              <a:gd name="connsiteY57" fmla="*/ 4853587 h 5143500"/>
              <a:gd name="connsiteX58" fmla="*/ 427643 w 4781135"/>
              <a:gd name="connsiteY58" fmla="*/ 4934063 h 5143500"/>
              <a:gd name="connsiteX59" fmla="*/ 425903 w 4781135"/>
              <a:gd name="connsiteY59" fmla="*/ 4944812 h 5143500"/>
              <a:gd name="connsiteX60" fmla="*/ 425613 w 4781135"/>
              <a:gd name="connsiteY60" fmla="*/ 4946561 h 5143500"/>
              <a:gd name="connsiteX61" fmla="*/ 429969 w 4781135"/>
              <a:gd name="connsiteY61" fmla="*/ 4950628 h 5143500"/>
              <a:gd name="connsiteX62" fmla="*/ 456121 w 4781135"/>
              <a:gd name="connsiteY62" fmla="*/ 4950628 h 5143500"/>
              <a:gd name="connsiteX63" fmla="*/ 463668 w 4781135"/>
              <a:gd name="connsiteY63" fmla="*/ 4944812 h 5143500"/>
              <a:gd name="connsiteX64" fmla="*/ 465994 w 4781135"/>
              <a:gd name="connsiteY64" fmla="*/ 4928255 h 5143500"/>
              <a:gd name="connsiteX65" fmla="*/ 372445 w 4781135"/>
              <a:gd name="connsiteY65" fmla="*/ 4850972 h 5143500"/>
              <a:gd name="connsiteX66" fmla="*/ 396847 w 4781135"/>
              <a:gd name="connsiteY66" fmla="*/ 4836444 h 5143500"/>
              <a:gd name="connsiteX67" fmla="*/ 440718 w 4781135"/>
              <a:gd name="connsiteY67" fmla="*/ 4849520 h 5143500"/>
              <a:gd name="connsiteX68" fmla="*/ 445074 w 4781135"/>
              <a:gd name="connsiteY68" fmla="*/ 4850684 h 5143500"/>
              <a:gd name="connsiteX69" fmla="*/ 451467 w 4781135"/>
              <a:gd name="connsiteY69" fmla="*/ 4846616 h 5143500"/>
              <a:gd name="connsiteX70" fmla="*/ 460476 w 4781135"/>
              <a:gd name="connsiteY70" fmla="*/ 4827435 h 5143500"/>
              <a:gd name="connsiteX71" fmla="*/ 461639 w 4781135"/>
              <a:gd name="connsiteY71" fmla="*/ 4822502 h 5143500"/>
              <a:gd name="connsiteX72" fmla="*/ 458150 w 4781135"/>
              <a:gd name="connsiteY72" fmla="*/ 4816686 h 5143500"/>
              <a:gd name="connsiteX73" fmla="*/ 398011 w 4781135"/>
              <a:gd name="connsiteY73" fmla="*/ 4801292 h 5143500"/>
              <a:gd name="connsiteX74" fmla="*/ 1053743 w 4781135"/>
              <a:gd name="connsiteY74" fmla="*/ 4747249 h 5143500"/>
              <a:gd name="connsiteX75" fmla="*/ 994181 w 4781135"/>
              <a:gd name="connsiteY75" fmla="*/ 4808264 h 5143500"/>
              <a:gd name="connsiteX76" fmla="*/ 994181 w 4781135"/>
              <a:gd name="connsiteY76" fmla="*/ 4944812 h 5143500"/>
              <a:gd name="connsiteX77" fmla="*/ 999997 w 4781135"/>
              <a:gd name="connsiteY77" fmla="*/ 4950628 h 5143500"/>
              <a:gd name="connsiteX78" fmla="*/ 1025851 w 4781135"/>
              <a:gd name="connsiteY78" fmla="*/ 4950628 h 5143500"/>
              <a:gd name="connsiteX79" fmla="*/ 1031659 w 4781135"/>
              <a:gd name="connsiteY79" fmla="*/ 4944812 h 5143500"/>
              <a:gd name="connsiteX80" fmla="*/ 1031659 w 4781135"/>
              <a:gd name="connsiteY80" fmla="*/ 4837319 h 5143500"/>
              <a:gd name="connsiteX81" fmla="*/ 1068558 w 4781135"/>
              <a:gd name="connsiteY81" fmla="*/ 4837319 h 5143500"/>
              <a:gd name="connsiteX82" fmla="*/ 1074366 w 4781135"/>
              <a:gd name="connsiteY82" fmla="*/ 4831502 h 5143500"/>
              <a:gd name="connsiteX83" fmla="*/ 1074366 w 4781135"/>
              <a:gd name="connsiteY83" fmla="*/ 4811456 h 5143500"/>
              <a:gd name="connsiteX84" fmla="*/ 1068558 w 4781135"/>
              <a:gd name="connsiteY84" fmla="*/ 4805359 h 5143500"/>
              <a:gd name="connsiteX85" fmla="*/ 1031659 w 4781135"/>
              <a:gd name="connsiteY85" fmla="*/ 4805359 h 5143500"/>
              <a:gd name="connsiteX86" fmla="*/ 1031659 w 4781135"/>
              <a:gd name="connsiteY86" fmla="*/ 4802158 h 5143500"/>
              <a:gd name="connsiteX87" fmla="*/ 1054617 w 4781135"/>
              <a:gd name="connsiteY87" fmla="*/ 4778045 h 5143500"/>
              <a:gd name="connsiteX88" fmla="*/ 1068848 w 4781135"/>
              <a:gd name="connsiteY88" fmla="*/ 4779497 h 5143500"/>
              <a:gd name="connsiteX89" fmla="*/ 1074366 w 4781135"/>
              <a:gd name="connsiteY89" fmla="*/ 4773977 h 5143500"/>
              <a:gd name="connsiteX90" fmla="*/ 1077278 w 4781135"/>
              <a:gd name="connsiteY90" fmla="*/ 4758872 h 5143500"/>
              <a:gd name="connsiteX91" fmla="*/ 1077856 w 4781135"/>
              <a:gd name="connsiteY91" fmla="*/ 4755094 h 5143500"/>
              <a:gd name="connsiteX92" fmla="*/ 1072048 w 4781135"/>
              <a:gd name="connsiteY92" fmla="*/ 4749285 h 5143500"/>
              <a:gd name="connsiteX93" fmla="*/ 1053743 w 4781135"/>
              <a:gd name="connsiteY93" fmla="*/ 4747249 h 5143500"/>
              <a:gd name="connsiteX94" fmla="*/ 1115151 w 4781135"/>
              <a:gd name="connsiteY94" fmla="*/ 4747131 h 5143500"/>
              <a:gd name="connsiteX95" fmla="*/ 1095104 w 4781135"/>
              <a:gd name="connsiteY95" fmla="*/ 4767478 h 5143500"/>
              <a:gd name="connsiteX96" fmla="*/ 1116017 w 4781135"/>
              <a:gd name="connsiteY96" fmla="*/ 4787818 h 5143500"/>
              <a:gd name="connsiteX97" fmla="*/ 1136065 w 4781135"/>
              <a:gd name="connsiteY97" fmla="*/ 4767481 h 5143500"/>
              <a:gd name="connsiteX98" fmla="*/ 1115151 w 4781135"/>
              <a:gd name="connsiteY98" fmla="*/ 4747131 h 5143500"/>
              <a:gd name="connsiteX99" fmla="*/ 0 w 4781135"/>
              <a:gd name="connsiteY99" fmla="*/ 0 h 5143500"/>
              <a:gd name="connsiteX100" fmla="*/ 3673235 w 4781135"/>
              <a:gd name="connsiteY100" fmla="*/ 0 h 5143500"/>
              <a:gd name="connsiteX101" fmla="*/ 3843349 w 4781135"/>
              <a:gd name="connsiteY101" fmla="*/ 145970 h 5143500"/>
              <a:gd name="connsiteX102" fmla="*/ 4781135 w 4781135"/>
              <a:gd name="connsiteY102" fmla="*/ 2622891 h 5143500"/>
              <a:gd name="connsiteX103" fmla="*/ 3861453 w 4781135"/>
              <a:gd name="connsiteY103" fmla="*/ 5081299 h 5143500"/>
              <a:gd name="connsiteX104" fmla="*/ 3792118 w 4781135"/>
              <a:gd name="connsiteY104" fmla="*/ 5143500 h 5143500"/>
              <a:gd name="connsiteX105" fmla="*/ 0 w 4781135"/>
              <a:gd name="connsiteY10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781135"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5" y="4921039"/>
                  <a:pt x="364153" y="4913482"/>
                  <a:pt x="351363" y="4913481"/>
                </a:cubicBezTo>
                <a:close/>
                <a:moveTo>
                  <a:pt x="891920" y="4837319"/>
                </a:moveTo>
                <a:cubicBezTo>
                  <a:pt x="913418" y="4837319"/>
                  <a:pt x="927648" y="4851260"/>
                  <a:pt x="927648" y="4877990"/>
                </a:cubicBezTo>
                <a:cubicBezTo>
                  <a:pt x="927648" y="4904719"/>
                  <a:pt x="913418" y="4918669"/>
                  <a:pt x="893949" y="4918669"/>
                </a:cubicBezTo>
                <a:cubicBezTo>
                  <a:pt x="872451" y="4918669"/>
                  <a:pt x="858212" y="4904719"/>
                  <a:pt x="858212" y="4877990"/>
                </a:cubicBezTo>
                <a:cubicBezTo>
                  <a:pt x="858212" y="4851260"/>
                  <a:pt x="872451" y="4837319"/>
                  <a:pt x="891920" y="4837319"/>
                </a:cubicBezTo>
                <a:close/>
                <a:moveTo>
                  <a:pt x="559545" y="4837319"/>
                </a:moveTo>
                <a:cubicBezTo>
                  <a:pt x="567390" y="4837319"/>
                  <a:pt x="572909" y="4838184"/>
                  <a:pt x="579303" y="4839934"/>
                </a:cubicBezTo>
                <a:cubicBezTo>
                  <a:pt x="584244" y="4841386"/>
                  <a:pt x="586562" y="4843414"/>
                  <a:pt x="586562" y="4847771"/>
                </a:cubicBezTo>
                <a:lnTo>
                  <a:pt x="586562" y="4908209"/>
                </a:lnTo>
                <a:cubicBezTo>
                  <a:pt x="586562" y="4912564"/>
                  <a:pt x="584244" y="4914601"/>
                  <a:pt x="579303" y="4916053"/>
                </a:cubicBezTo>
                <a:cubicBezTo>
                  <a:pt x="572909" y="4917794"/>
                  <a:pt x="567390" y="4918669"/>
                  <a:pt x="559545" y="4918669"/>
                </a:cubicBezTo>
                <a:cubicBezTo>
                  <a:pt x="540950" y="4918669"/>
                  <a:pt x="523519" y="4907623"/>
                  <a:pt x="523519" y="4877990"/>
                </a:cubicBezTo>
                <a:cubicBezTo>
                  <a:pt x="523519" y="4848356"/>
                  <a:pt x="540950" y="4837319"/>
                  <a:pt x="559545" y="4837319"/>
                </a:cubicBezTo>
                <a:close/>
                <a:moveTo>
                  <a:pt x="1101680" y="4805359"/>
                </a:moveTo>
                <a:cubicBezTo>
                  <a:pt x="1098191" y="4805359"/>
                  <a:pt x="1095864" y="4807677"/>
                  <a:pt x="1095864" y="4811167"/>
                </a:cubicBezTo>
                <a:lnTo>
                  <a:pt x="1095864" y="4944812"/>
                </a:lnTo>
                <a:cubicBezTo>
                  <a:pt x="1095864" y="4948301"/>
                  <a:pt x="1098191" y="4950628"/>
                  <a:pt x="1101680" y="4950628"/>
                </a:cubicBezTo>
                <a:lnTo>
                  <a:pt x="1127823" y="4950628"/>
                </a:lnTo>
                <a:cubicBezTo>
                  <a:pt x="1131313" y="4950628"/>
                  <a:pt x="1133640" y="4948301"/>
                  <a:pt x="1133640" y="4944812"/>
                </a:cubicBezTo>
                <a:lnTo>
                  <a:pt x="1133640" y="4811167"/>
                </a:lnTo>
                <a:cubicBezTo>
                  <a:pt x="1133640" y="4807677"/>
                  <a:pt x="1131313" y="4805359"/>
                  <a:pt x="1127823" y="4805359"/>
                </a:cubicBezTo>
                <a:close/>
                <a:moveTo>
                  <a:pt x="891920" y="4802455"/>
                </a:moveTo>
                <a:cubicBezTo>
                  <a:pt x="848337" y="4802455"/>
                  <a:pt x="819859" y="4834118"/>
                  <a:pt x="819859" y="4877990"/>
                </a:cubicBezTo>
                <a:cubicBezTo>
                  <a:pt x="819859" y="4921862"/>
                  <a:pt x="848337" y="4953533"/>
                  <a:pt x="893949" y="4953533"/>
                </a:cubicBezTo>
                <a:cubicBezTo>
                  <a:pt x="937531" y="4953533"/>
                  <a:pt x="966000" y="4921862"/>
                  <a:pt x="966000" y="4877990"/>
                </a:cubicBezTo>
                <a:cubicBezTo>
                  <a:pt x="966000" y="4834118"/>
                  <a:pt x="937531" y="4802455"/>
                  <a:pt x="891920" y="4802455"/>
                </a:cubicBezTo>
                <a:close/>
                <a:moveTo>
                  <a:pt x="725443" y="4802455"/>
                </a:moveTo>
                <a:cubicBezTo>
                  <a:pt x="708301" y="4802455"/>
                  <a:pt x="688255" y="4805359"/>
                  <a:pt x="667045" y="4812907"/>
                </a:cubicBezTo>
                <a:cubicBezTo>
                  <a:pt x="662977" y="4814359"/>
                  <a:pt x="659777" y="4817849"/>
                  <a:pt x="659777" y="4824531"/>
                </a:cubicBezTo>
                <a:lnTo>
                  <a:pt x="659777" y="4944812"/>
                </a:lnTo>
                <a:cubicBezTo>
                  <a:pt x="659777" y="4948301"/>
                  <a:pt x="662103" y="4950628"/>
                  <a:pt x="665593" y="4950628"/>
                </a:cubicBezTo>
                <a:lnTo>
                  <a:pt x="691736" y="4950628"/>
                </a:lnTo>
                <a:cubicBezTo>
                  <a:pt x="695225" y="4950628"/>
                  <a:pt x="697552" y="4948301"/>
                  <a:pt x="697552" y="4944812"/>
                </a:cubicBezTo>
                <a:lnTo>
                  <a:pt x="697552" y="4847194"/>
                </a:lnTo>
                <a:cubicBezTo>
                  <a:pt x="697552" y="4842838"/>
                  <a:pt x="699870" y="4840800"/>
                  <a:pt x="704522" y="4839636"/>
                </a:cubicBezTo>
                <a:cubicBezTo>
                  <a:pt x="712079" y="4837896"/>
                  <a:pt x="717012" y="4837319"/>
                  <a:pt x="726020" y="4837319"/>
                </a:cubicBezTo>
                <a:cubicBezTo>
                  <a:pt x="741711" y="4837319"/>
                  <a:pt x="754202" y="4844578"/>
                  <a:pt x="754202" y="4862009"/>
                </a:cubicBezTo>
                <a:lnTo>
                  <a:pt x="754202" y="4944812"/>
                </a:lnTo>
                <a:cubicBezTo>
                  <a:pt x="754202" y="4948301"/>
                  <a:pt x="756528" y="4950628"/>
                  <a:pt x="760018" y="4950628"/>
                </a:cubicBezTo>
                <a:lnTo>
                  <a:pt x="786160" y="4950628"/>
                </a:lnTo>
                <a:cubicBezTo>
                  <a:pt x="789650" y="4950628"/>
                  <a:pt x="791976" y="4948301"/>
                  <a:pt x="791976" y="4944812"/>
                </a:cubicBezTo>
                <a:lnTo>
                  <a:pt x="791976" y="4857068"/>
                </a:lnTo>
                <a:cubicBezTo>
                  <a:pt x="791976" y="4821627"/>
                  <a:pt x="770181" y="4802455"/>
                  <a:pt x="725443" y="4802455"/>
                </a:cubicBezTo>
                <a:close/>
                <a:moveTo>
                  <a:pt x="559834" y="4802455"/>
                </a:moveTo>
                <a:cubicBezTo>
                  <a:pt x="515971" y="4802455"/>
                  <a:pt x="485166" y="4831799"/>
                  <a:pt x="485166" y="4877990"/>
                </a:cubicBezTo>
                <a:cubicBezTo>
                  <a:pt x="485166" y="4924766"/>
                  <a:pt x="511896" y="4953533"/>
                  <a:pt x="559256" y="4953533"/>
                </a:cubicBezTo>
                <a:cubicBezTo>
                  <a:pt x="578427" y="4953533"/>
                  <a:pt x="597022" y="4950331"/>
                  <a:pt x="617068" y="4941908"/>
                </a:cubicBezTo>
                <a:cubicBezTo>
                  <a:pt x="621722" y="4939879"/>
                  <a:pt x="624336" y="4936678"/>
                  <a:pt x="624336" y="4930284"/>
                </a:cubicBezTo>
                <a:lnTo>
                  <a:pt x="624336" y="4824821"/>
                </a:lnTo>
                <a:cubicBezTo>
                  <a:pt x="624336" y="4818138"/>
                  <a:pt x="621722" y="4814946"/>
                  <a:pt x="617068" y="4813204"/>
                </a:cubicBezTo>
                <a:cubicBezTo>
                  <a:pt x="597897" y="4805936"/>
                  <a:pt x="579879" y="4802455"/>
                  <a:pt x="559834" y="4802455"/>
                </a:cubicBezTo>
                <a:close/>
                <a:moveTo>
                  <a:pt x="398011" y="4801292"/>
                </a:moveTo>
                <a:cubicBezTo>
                  <a:pt x="359080" y="4801292"/>
                  <a:pt x="334092" y="4822205"/>
                  <a:pt x="334092" y="4853587"/>
                </a:cubicBezTo>
                <a:cubicBezTo>
                  <a:pt x="334092" y="4915179"/>
                  <a:pt x="427643" y="4891337"/>
                  <a:pt x="427643" y="4934063"/>
                </a:cubicBezTo>
                <a:cubicBezTo>
                  <a:pt x="427643" y="4938419"/>
                  <a:pt x="427065" y="4941033"/>
                  <a:pt x="425903" y="4944812"/>
                </a:cubicBezTo>
                <a:cubicBezTo>
                  <a:pt x="425613" y="4945398"/>
                  <a:pt x="425613" y="4945975"/>
                  <a:pt x="425613" y="4946561"/>
                </a:cubicBezTo>
                <a:cubicBezTo>
                  <a:pt x="425613" y="4948879"/>
                  <a:pt x="427065" y="4950628"/>
                  <a:pt x="429969" y="4950628"/>
                </a:cubicBezTo>
                <a:lnTo>
                  <a:pt x="456121" y="4950628"/>
                </a:lnTo>
                <a:cubicBezTo>
                  <a:pt x="460476" y="4950628"/>
                  <a:pt x="462216" y="4949176"/>
                  <a:pt x="463668" y="4944812"/>
                </a:cubicBezTo>
                <a:cubicBezTo>
                  <a:pt x="465418" y="4939879"/>
                  <a:pt x="465994" y="4933196"/>
                  <a:pt x="465994" y="4928255"/>
                </a:cubicBezTo>
                <a:cubicBezTo>
                  <a:pt x="465994" y="4862299"/>
                  <a:pt x="372445" y="4878177"/>
                  <a:pt x="372445" y="4850972"/>
                </a:cubicBezTo>
                <a:cubicBezTo>
                  <a:pt x="372445" y="4842074"/>
                  <a:pt x="381454" y="4836444"/>
                  <a:pt x="396847" y="4836444"/>
                </a:cubicBezTo>
                <a:cubicBezTo>
                  <a:pt x="411664" y="4836444"/>
                  <a:pt x="425903" y="4841386"/>
                  <a:pt x="440718" y="4849520"/>
                </a:cubicBezTo>
                <a:cubicBezTo>
                  <a:pt x="442170" y="4850386"/>
                  <a:pt x="443622" y="4850684"/>
                  <a:pt x="445074" y="4850684"/>
                </a:cubicBez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6" y="4747249"/>
                  <a:pt x="994181" y="4766420"/>
                  <a:pt x="994181" y="4808264"/>
                </a:cubicBezTo>
                <a:lnTo>
                  <a:pt x="994181" y="4944812"/>
                </a:lnTo>
                <a:cubicBezTo>
                  <a:pt x="994181" y="4948301"/>
                  <a:pt x="996508" y="4950628"/>
                  <a:pt x="999997" y="4950628"/>
                </a:cubicBezTo>
                <a:lnTo>
                  <a:pt x="1025851" y="4950628"/>
                </a:lnTo>
                <a:cubicBezTo>
                  <a:pt x="1029340" y="4950628"/>
                  <a:pt x="1031659" y="4948301"/>
                  <a:pt x="1031659" y="4944812"/>
                </a:cubicBezTo>
                <a:lnTo>
                  <a:pt x="1031659" y="4837319"/>
                </a:lnTo>
                <a:lnTo>
                  <a:pt x="1068558" y="4837319"/>
                </a:lnTo>
                <a:cubicBezTo>
                  <a:pt x="1072338" y="4837319"/>
                  <a:pt x="1074366" y="4834992"/>
                  <a:pt x="1074366" y="4831502"/>
                </a:cubicBezTo>
                <a:lnTo>
                  <a:pt x="1074366" y="4811456"/>
                </a:lnTo>
                <a:cubicBezTo>
                  <a:pt x="1074366" y="4807677"/>
                  <a:pt x="1072338" y="4805359"/>
                  <a:pt x="1068558" y="4805359"/>
                </a:cubicBezTo>
                <a:lnTo>
                  <a:pt x="1031659" y="4805359"/>
                </a:lnTo>
                <a:lnTo>
                  <a:pt x="1031659" y="4802158"/>
                </a:lnTo>
                <a:cubicBezTo>
                  <a:pt x="1031659" y="4786179"/>
                  <a:pt x="1038637" y="4778045"/>
                  <a:pt x="1054617" y="4778045"/>
                </a:cubicBezTo>
                <a:cubicBezTo>
                  <a:pt x="1060425" y="4778045"/>
                  <a:pt x="1066682" y="4779497"/>
                  <a:pt x="1068848" y="4779497"/>
                </a:cubicBezTo>
                <a:cubicBezTo>
                  <a:pt x="1072338" y="4779497"/>
                  <a:pt x="1073790" y="4777467"/>
                  <a:pt x="1074366" y="4773977"/>
                </a:cubicBezTo>
                <a:lnTo>
                  <a:pt x="1077278" y="4758872"/>
                </a:lnTo>
                <a:cubicBezTo>
                  <a:pt x="1077533" y="4757531"/>
                  <a:pt x="1077856" y="4756351"/>
                  <a:pt x="1077856" y="4755094"/>
                </a:cubicBezTo>
                <a:cubicBezTo>
                  <a:pt x="1077856" y="4751868"/>
                  <a:pt x="1076116" y="4750152"/>
                  <a:pt x="1072048" y="4749285"/>
                </a:cubicBez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2" y="4787817"/>
                  <a:pt x="1136070" y="4779974"/>
                  <a:pt x="1136065" y="4767481"/>
                </a:cubicBezTo>
                <a:cubicBezTo>
                  <a:pt x="1136070" y="4754690"/>
                  <a:pt x="1127932" y="4747137"/>
                  <a:pt x="1115151" y="4747131"/>
                </a:cubicBezTo>
                <a:close/>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9" name="Espace réservé du texte 5">
            <a:extLst>
              <a:ext uri="{FF2B5EF4-FFF2-40B4-BE49-F238E27FC236}">
                <a16:creationId xmlns:a16="http://schemas.microsoft.com/office/drawing/2014/main" id="{0B90B88F-38E1-44C8-9D6F-1A9BFFE001D7}"/>
              </a:ext>
            </a:extLst>
          </p:cNvPr>
          <p:cNvSpPr>
            <a:spLocks noGrp="1"/>
          </p:cNvSpPr>
          <p:nvPr>
            <p:ph type="body" sz="quarter" idx="24"/>
          </p:nvPr>
        </p:nvSpPr>
        <p:spPr>
          <a:xfrm>
            <a:off x="5083918" y="2186523"/>
            <a:ext cx="3712306" cy="1049438"/>
          </a:xfrm>
        </p:spPr>
        <p:txBody>
          <a:bodyPr anchor="t">
            <a:noAutofit/>
          </a:bodyPr>
          <a:lstStyle>
            <a:lvl1pPr algn="l">
              <a:lnSpc>
                <a:spcPct val="96000"/>
              </a:lnSpc>
              <a:spcAft>
                <a:spcPts val="1000"/>
              </a:spcAft>
              <a:defRPr lang="fr-FR" sz="36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36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000"/>
              </a:spcBef>
              <a:defRPr sz="1400">
                <a:solidFill>
                  <a:schemeClr val="bg1"/>
                </a:solidFill>
                <a:effectLst>
                  <a:outerShdw blurRad="127000" sx="102000" sy="102000" algn="ctr" rotWithShape="0">
                    <a:prstClr val="black">
                      <a:alpha val="25000"/>
                    </a:prstClr>
                  </a:outerShdw>
                </a:effectLst>
              </a:defRPr>
            </a:lvl3pPr>
          </a:lstStyle>
          <a:p>
            <a:pPr marL="571500" lvl="0" indent="-571500" algn="l" defTabSz="685800" rtl="0" eaLnBrk="1" latinLnBrk="0" hangingPunct="1">
              <a:lnSpc>
                <a:spcPct val="90000"/>
              </a:lnSpc>
              <a:spcBef>
                <a:spcPts val="0"/>
              </a:spcBef>
            </a:pPr>
            <a:r>
              <a:rPr lang="fr-FR" noProof="0"/>
              <a:t>Cliquez pour modifier les styles du texte du masque</a:t>
            </a:r>
          </a:p>
        </p:txBody>
      </p:sp>
      <p:sp>
        <p:nvSpPr>
          <p:cNvPr id="12" name="Espace réservé du texte 5">
            <a:extLst>
              <a:ext uri="{FF2B5EF4-FFF2-40B4-BE49-F238E27FC236}">
                <a16:creationId xmlns:a16="http://schemas.microsoft.com/office/drawing/2014/main" id="{9F6585BF-F3F3-4500-9CFA-EF0D9041ED53}"/>
              </a:ext>
            </a:extLst>
          </p:cNvPr>
          <p:cNvSpPr>
            <a:spLocks noGrp="1"/>
          </p:cNvSpPr>
          <p:nvPr>
            <p:ph type="body" sz="quarter" idx="25"/>
          </p:nvPr>
        </p:nvSpPr>
        <p:spPr>
          <a:xfrm>
            <a:off x="5083918" y="3296919"/>
            <a:ext cx="3712306" cy="532899"/>
          </a:xfrm>
        </p:spPr>
        <p:txBody>
          <a:bodyPr anchor="t">
            <a:noAutofit/>
          </a:bodyPr>
          <a:lstStyle>
            <a:lvl1pPr algn="l">
              <a:lnSpc>
                <a:spcPct val="96000"/>
              </a:lnSpc>
              <a:spcAft>
                <a:spcPts val="1000"/>
              </a:spcAft>
              <a:defRPr lang="fr-FR" sz="1400"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400"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000"/>
              </a:spcBef>
              <a:defRPr lang="en-US" sz="1400"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685800" rtl="0" eaLnBrk="1" latinLnBrk="0" hangingPunct="1">
              <a:lnSpc>
                <a:spcPct val="100000"/>
              </a:lnSpc>
              <a:spcBef>
                <a:spcPts val="1000"/>
              </a:spcBef>
              <a:buFont typeface="Arial" panose="020B0604020202020204" pitchFamily="34" charset="0"/>
              <a:buNone/>
            </a:pPr>
            <a:r>
              <a:rPr lang="fr-FR" noProof="0"/>
              <a:t>Cliquez pour modifier les styles du texte du masque</a:t>
            </a:r>
          </a:p>
        </p:txBody>
      </p:sp>
      <p:grpSp>
        <p:nvGrpSpPr>
          <p:cNvPr id="25" name="Graphique 7">
            <a:extLst>
              <a:ext uri="{FF2B5EF4-FFF2-40B4-BE49-F238E27FC236}">
                <a16:creationId xmlns:a16="http://schemas.microsoft.com/office/drawing/2014/main" id="{97899234-8C0A-45D6-866A-B4761ECE529B}"/>
              </a:ext>
            </a:extLst>
          </p:cNvPr>
          <p:cNvGrpSpPr>
            <a:grpSpLocks noChangeAspect="1"/>
          </p:cNvGrpSpPr>
          <p:nvPr userDrawn="1"/>
        </p:nvGrpSpPr>
        <p:grpSpPr>
          <a:xfrm>
            <a:off x="331624" y="4747145"/>
            <a:ext cx="803890" cy="206313"/>
            <a:chOff x="4768103" y="-471733"/>
            <a:chExt cx="744723" cy="191124"/>
          </a:xfrm>
          <a:solidFill>
            <a:srgbClr val="FFFFFF"/>
          </a:solidFill>
        </p:grpSpPr>
        <p:sp>
          <p:nvSpPr>
            <p:cNvPr id="30" name="Forme libre : forme 9">
              <a:extLst>
                <a:ext uri="{FF2B5EF4-FFF2-40B4-BE49-F238E27FC236}">
                  <a16:creationId xmlns:a16="http://schemas.microsoft.com/office/drawing/2014/main" id="{C67ECF22-6217-458A-858C-24E3128A9356}"/>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a:p>
          </p:txBody>
        </p:sp>
        <p:sp>
          <p:nvSpPr>
            <p:cNvPr id="31" name="Forme libre : forme 10">
              <a:extLst>
                <a:ext uri="{FF2B5EF4-FFF2-40B4-BE49-F238E27FC236}">
                  <a16:creationId xmlns:a16="http://schemas.microsoft.com/office/drawing/2014/main" id="{6297ECCB-4021-462B-9058-6BB3DB8689E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rgbClr val="7A00E6"/>
            </a:solidFill>
            <a:ln w="7833" cap="flat">
              <a:noFill/>
              <a:prstDash val="solid"/>
              <a:round/>
            </a:ln>
          </p:spPr>
          <p:txBody>
            <a:bodyPr rtlCol="0" anchor="ctr"/>
            <a:lstStyle/>
            <a:p>
              <a:endParaRPr lang="fr-FR">
                <a:solidFill>
                  <a:schemeClr val="accent2"/>
                </a:solidFill>
              </a:endParaRPr>
            </a:p>
          </p:txBody>
        </p:sp>
        <p:sp>
          <p:nvSpPr>
            <p:cNvPr id="32" name="Forme libre : forme 11">
              <a:extLst>
                <a:ext uri="{FF2B5EF4-FFF2-40B4-BE49-F238E27FC236}">
                  <a16:creationId xmlns:a16="http://schemas.microsoft.com/office/drawing/2014/main" id="{BC37E971-C0A4-4F41-A0F5-C70B56A46C8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rgbClr val="7A00E6"/>
            </a:solidFill>
            <a:ln w="7833" cap="flat">
              <a:noFill/>
              <a:prstDash val="solid"/>
              <a:round/>
            </a:ln>
          </p:spPr>
          <p:txBody>
            <a:bodyPr rtlCol="0" anchor="ctr"/>
            <a:lstStyle/>
            <a:p>
              <a:endParaRPr lang="fr-FR"/>
            </a:p>
          </p:txBody>
        </p:sp>
      </p:grpSp>
      <p:sp>
        <p:nvSpPr>
          <p:cNvPr id="4" name="Date Placeholder 3">
            <a:extLst>
              <a:ext uri="{FF2B5EF4-FFF2-40B4-BE49-F238E27FC236}">
                <a16:creationId xmlns:a16="http://schemas.microsoft.com/office/drawing/2014/main" id="{3ADBFB92-0752-F65E-53E3-34B3DC8F0C7D}"/>
              </a:ext>
            </a:extLst>
          </p:cNvPr>
          <p:cNvSpPr>
            <a:spLocks noGrp="1"/>
          </p:cNvSpPr>
          <p:nvPr>
            <p:ph type="dt" sz="half" idx="27"/>
          </p:nvPr>
        </p:nvSpPr>
        <p:spPr>
          <a:xfrm>
            <a:off x="6124176" y="4827335"/>
            <a:ext cx="1626918" cy="166629"/>
          </a:xfrm>
        </p:spPr>
        <p:txBody>
          <a:bodyPr/>
          <a:lstStyle>
            <a:lvl1pPr algn="ctr">
              <a:defRPr>
                <a:solidFill>
                  <a:schemeClr val="bg1"/>
                </a:solidFill>
              </a:defRPr>
            </a:lvl1pPr>
          </a:lstStyle>
          <a:p>
            <a:fld id="{9E2FE69E-8E91-48E1-AA18-533F73929309}" type="datetime1">
              <a:rPr lang="en-US" smtClean="0"/>
              <a:t>3/26/2024</a:t>
            </a:fld>
            <a:endParaRPr lang="en-US"/>
          </a:p>
        </p:txBody>
      </p:sp>
      <p:cxnSp>
        <p:nvCxnSpPr>
          <p:cNvPr id="2" name="Straight Arrow Connector 1">
            <a:extLst>
              <a:ext uri="{FF2B5EF4-FFF2-40B4-BE49-F238E27FC236}">
                <a16:creationId xmlns:a16="http://schemas.microsoft.com/office/drawing/2014/main" id="{10AAF7E7-E836-DE96-8CC7-F78D02A7358F}"/>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B57CE17-2737-D916-02FE-A4D5C1AC5BFB}"/>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5" name="Picture 4">
            <a:extLst>
              <a:ext uri="{FF2B5EF4-FFF2-40B4-BE49-F238E27FC236}">
                <a16:creationId xmlns:a16="http://schemas.microsoft.com/office/drawing/2014/main" id="{FD4B5C1F-8BF7-4616-EF00-8A5E2F9E7AA0}"/>
              </a:ext>
            </a:extLst>
          </p:cNvPr>
          <p:cNvPicPr>
            <a:picLocks noChangeAspect="1"/>
          </p:cNvPicPr>
          <p:nvPr userDrawn="1"/>
        </p:nvPicPr>
        <p:blipFill>
          <a:blip r:embed="rId2"/>
          <a:stretch>
            <a:fillRect/>
          </a:stretch>
        </p:blipFill>
        <p:spPr>
          <a:xfrm>
            <a:off x="-2169241" y="2507594"/>
            <a:ext cx="307086" cy="622046"/>
          </a:xfrm>
          <a:prstGeom prst="rect">
            <a:avLst/>
          </a:prstGeom>
        </p:spPr>
      </p:pic>
      <p:sp>
        <p:nvSpPr>
          <p:cNvPr id="6" name="Slide Number Placeholder 1">
            <a:extLst>
              <a:ext uri="{FF2B5EF4-FFF2-40B4-BE49-F238E27FC236}">
                <a16:creationId xmlns:a16="http://schemas.microsoft.com/office/drawing/2014/main" id="{7A2170FC-ABAF-4B50-AEAF-334A36751B01}"/>
              </a:ext>
              <a:ext uri="{C183D7F6-B498-43B3-948B-1728B52AA6E4}">
                <adec:decorative xmlns:adec="http://schemas.microsoft.com/office/drawing/2017/decorative" val="1"/>
              </a:ext>
            </a:extLst>
          </p:cNvPr>
          <p:cNvSpPr>
            <a:spLocks noGrp="1"/>
          </p:cNvSpPr>
          <p:nvPr>
            <p:ph type="sldNum" sz="quarter" idx="28"/>
          </p:nvPr>
        </p:nvSpPr>
        <p:spPr>
          <a:xfrm>
            <a:off x="8336226" y="5385122"/>
            <a:ext cx="476250" cy="205743"/>
          </a:xfrm>
        </p:spPr>
        <p:txBody>
          <a:bodyPr/>
          <a:lstStyle/>
          <a:p>
            <a:fld id="{6B54B0F7-55DD-40D6-B7F4-70B586885C0B}" type="slidenum">
              <a:rPr lang="en-US" smtClean="0"/>
              <a:pPr/>
              <a:t>‹#›</a:t>
            </a:fld>
            <a:endParaRPr lang="en-US"/>
          </a:p>
        </p:txBody>
      </p:sp>
      <p:sp>
        <p:nvSpPr>
          <p:cNvPr id="8" name="Footer Placeholder 1">
            <a:extLst>
              <a:ext uri="{FF2B5EF4-FFF2-40B4-BE49-F238E27FC236}">
                <a16:creationId xmlns:a16="http://schemas.microsoft.com/office/drawing/2014/main" id="{25254E2C-2335-EA74-F31E-FB108F299E00}"/>
              </a:ext>
              <a:ext uri="{C183D7F6-B498-43B3-948B-1728B52AA6E4}">
                <adec:decorative xmlns:adec="http://schemas.microsoft.com/office/drawing/2017/decorative" val="1"/>
              </a:ext>
            </a:extLst>
          </p:cNvPr>
          <p:cNvSpPr>
            <a:spLocks noGrp="1"/>
          </p:cNvSpPr>
          <p:nvPr>
            <p:ph type="ftr" sz="quarter" idx="29"/>
          </p:nvPr>
        </p:nvSpPr>
        <p:spPr>
          <a:xfrm>
            <a:off x="1671799" y="5427541"/>
            <a:ext cx="4480560" cy="166630"/>
          </a:xfrm>
        </p:spPr>
        <p:txBody>
          <a:bodyPr/>
          <a:lstStyle/>
          <a:p>
            <a:endParaRPr lang="en-US"/>
          </a:p>
        </p:txBody>
      </p:sp>
    </p:spTree>
    <p:extLst>
      <p:ext uri="{BB962C8B-B14F-4D97-AF65-F5344CB8AC3E}">
        <p14:creationId xmlns:p14="http://schemas.microsoft.com/office/powerpoint/2010/main" val="990472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xt over Image (White logo)">
    <p:bg>
      <p:bgPr>
        <a:solidFill>
          <a:schemeClr val="accent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6C677BCD-ED1F-4B13-88E6-B887B5050526}"/>
              </a:ext>
            </a:extLst>
          </p:cNvPr>
          <p:cNvSpPr>
            <a:spLocks noGrp="1"/>
          </p:cNvSpPr>
          <p:nvPr>
            <p:ph type="pic" sz="quarter" idx="17"/>
          </p:nvPr>
        </p:nvSpPr>
        <p:spPr>
          <a:xfrm>
            <a:off x="1" y="0"/>
            <a:ext cx="4781135" cy="5143500"/>
          </a:xfrm>
          <a:custGeom>
            <a:avLst/>
            <a:gdLst>
              <a:gd name="connsiteX0" fmla="*/ 351363 w 4781135"/>
              <a:gd name="connsiteY0" fmla="*/ 4913481 h 5143500"/>
              <a:gd name="connsiteX1" fmla="*/ 331613 w 4781135"/>
              <a:gd name="connsiteY1" fmla="*/ 4933530 h 5143500"/>
              <a:gd name="connsiteX2" fmla="*/ 352237 w 4781135"/>
              <a:gd name="connsiteY2" fmla="*/ 4953582 h 5143500"/>
              <a:gd name="connsiteX3" fmla="*/ 371987 w 4781135"/>
              <a:gd name="connsiteY3" fmla="*/ 4933533 h 5143500"/>
              <a:gd name="connsiteX4" fmla="*/ 351363 w 4781135"/>
              <a:gd name="connsiteY4" fmla="*/ 4913481 h 5143500"/>
              <a:gd name="connsiteX5" fmla="*/ 891920 w 4781135"/>
              <a:gd name="connsiteY5" fmla="*/ 4837319 h 5143500"/>
              <a:gd name="connsiteX6" fmla="*/ 927648 w 4781135"/>
              <a:gd name="connsiteY6" fmla="*/ 4877990 h 5143500"/>
              <a:gd name="connsiteX7" fmla="*/ 893949 w 4781135"/>
              <a:gd name="connsiteY7" fmla="*/ 4918669 h 5143500"/>
              <a:gd name="connsiteX8" fmla="*/ 858212 w 4781135"/>
              <a:gd name="connsiteY8" fmla="*/ 4877990 h 5143500"/>
              <a:gd name="connsiteX9" fmla="*/ 891920 w 4781135"/>
              <a:gd name="connsiteY9" fmla="*/ 4837319 h 5143500"/>
              <a:gd name="connsiteX10" fmla="*/ 559545 w 4781135"/>
              <a:gd name="connsiteY10" fmla="*/ 4837319 h 5143500"/>
              <a:gd name="connsiteX11" fmla="*/ 579303 w 4781135"/>
              <a:gd name="connsiteY11" fmla="*/ 4839934 h 5143500"/>
              <a:gd name="connsiteX12" fmla="*/ 586562 w 4781135"/>
              <a:gd name="connsiteY12" fmla="*/ 4847771 h 5143500"/>
              <a:gd name="connsiteX13" fmla="*/ 586562 w 4781135"/>
              <a:gd name="connsiteY13" fmla="*/ 4908209 h 5143500"/>
              <a:gd name="connsiteX14" fmla="*/ 579303 w 4781135"/>
              <a:gd name="connsiteY14" fmla="*/ 4916053 h 5143500"/>
              <a:gd name="connsiteX15" fmla="*/ 559545 w 4781135"/>
              <a:gd name="connsiteY15" fmla="*/ 4918669 h 5143500"/>
              <a:gd name="connsiteX16" fmla="*/ 523519 w 4781135"/>
              <a:gd name="connsiteY16" fmla="*/ 4877990 h 5143500"/>
              <a:gd name="connsiteX17" fmla="*/ 559545 w 4781135"/>
              <a:gd name="connsiteY17" fmla="*/ 4837319 h 5143500"/>
              <a:gd name="connsiteX18" fmla="*/ 1101680 w 4781135"/>
              <a:gd name="connsiteY18" fmla="*/ 4805359 h 5143500"/>
              <a:gd name="connsiteX19" fmla="*/ 1095864 w 4781135"/>
              <a:gd name="connsiteY19" fmla="*/ 4811167 h 5143500"/>
              <a:gd name="connsiteX20" fmla="*/ 1095864 w 4781135"/>
              <a:gd name="connsiteY20" fmla="*/ 4944812 h 5143500"/>
              <a:gd name="connsiteX21" fmla="*/ 1101680 w 4781135"/>
              <a:gd name="connsiteY21" fmla="*/ 4950628 h 5143500"/>
              <a:gd name="connsiteX22" fmla="*/ 1127823 w 4781135"/>
              <a:gd name="connsiteY22" fmla="*/ 4950628 h 5143500"/>
              <a:gd name="connsiteX23" fmla="*/ 1133640 w 4781135"/>
              <a:gd name="connsiteY23" fmla="*/ 4944812 h 5143500"/>
              <a:gd name="connsiteX24" fmla="*/ 1133640 w 4781135"/>
              <a:gd name="connsiteY24" fmla="*/ 4811167 h 5143500"/>
              <a:gd name="connsiteX25" fmla="*/ 1127823 w 4781135"/>
              <a:gd name="connsiteY25" fmla="*/ 4805359 h 5143500"/>
              <a:gd name="connsiteX26" fmla="*/ 891920 w 4781135"/>
              <a:gd name="connsiteY26" fmla="*/ 4802455 h 5143500"/>
              <a:gd name="connsiteX27" fmla="*/ 819859 w 4781135"/>
              <a:gd name="connsiteY27" fmla="*/ 4877990 h 5143500"/>
              <a:gd name="connsiteX28" fmla="*/ 893949 w 4781135"/>
              <a:gd name="connsiteY28" fmla="*/ 4953533 h 5143500"/>
              <a:gd name="connsiteX29" fmla="*/ 966000 w 4781135"/>
              <a:gd name="connsiteY29" fmla="*/ 4877990 h 5143500"/>
              <a:gd name="connsiteX30" fmla="*/ 891920 w 4781135"/>
              <a:gd name="connsiteY30" fmla="*/ 4802455 h 5143500"/>
              <a:gd name="connsiteX31" fmla="*/ 725443 w 4781135"/>
              <a:gd name="connsiteY31" fmla="*/ 4802455 h 5143500"/>
              <a:gd name="connsiteX32" fmla="*/ 667045 w 4781135"/>
              <a:gd name="connsiteY32" fmla="*/ 4812907 h 5143500"/>
              <a:gd name="connsiteX33" fmla="*/ 659777 w 4781135"/>
              <a:gd name="connsiteY33" fmla="*/ 4824531 h 5143500"/>
              <a:gd name="connsiteX34" fmla="*/ 659777 w 4781135"/>
              <a:gd name="connsiteY34" fmla="*/ 4944812 h 5143500"/>
              <a:gd name="connsiteX35" fmla="*/ 665593 w 4781135"/>
              <a:gd name="connsiteY35" fmla="*/ 4950628 h 5143500"/>
              <a:gd name="connsiteX36" fmla="*/ 691736 w 4781135"/>
              <a:gd name="connsiteY36" fmla="*/ 4950628 h 5143500"/>
              <a:gd name="connsiteX37" fmla="*/ 697552 w 4781135"/>
              <a:gd name="connsiteY37" fmla="*/ 4944812 h 5143500"/>
              <a:gd name="connsiteX38" fmla="*/ 697552 w 4781135"/>
              <a:gd name="connsiteY38" fmla="*/ 4847194 h 5143500"/>
              <a:gd name="connsiteX39" fmla="*/ 704522 w 4781135"/>
              <a:gd name="connsiteY39" fmla="*/ 4839636 h 5143500"/>
              <a:gd name="connsiteX40" fmla="*/ 726020 w 4781135"/>
              <a:gd name="connsiteY40" fmla="*/ 4837319 h 5143500"/>
              <a:gd name="connsiteX41" fmla="*/ 754202 w 4781135"/>
              <a:gd name="connsiteY41" fmla="*/ 4862009 h 5143500"/>
              <a:gd name="connsiteX42" fmla="*/ 754202 w 4781135"/>
              <a:gd name="connsiteY42" fmla="*/ 4944812 h 5143500"/>
              <a:gd name="connsiteX43" fmla="*/ 760018 w 4781135"/>
              <a:gd name="connsiteY43" fmla="*/ 4950628 h 5143500"/>
              <a:gd name="connsiteX44" fmla="*/ 786160 w 4781135"/>
              <a:gd name="connsiteY44" fmla="*/ 4950628 h 5143500"/>
              <a:gd name="connsiteX45" fmla="*/ 791976 w 4781135"/>
              <a:gd name="connsiteY45" fmla="*/ 4944812 h 5143500"/>
              <a:gd name="connsiteX46" fmla="*/ 791976 w 4781135"/>
              <a:gd name="connsiteY46" fmla="*/ 4857068 h 5143500"/>
              <a:gd name="connsiteX47" fmla="*/ 725443 w 4781135"/>
              <a:gd name="connsiteY47" fmla="*/ 4802455 h 5143500"/>
              <a:gd name="connsiteX48" fmla="*/ 559834 w 4781135"/>
              <a:gd name="connsiteY48" fmla="*/ 4802455 h 5143500"/>
              <a:gd name="connsiteX49" fmla="*/ 485166 w 4781135"/>
              <a:gd name="connsiteY49" fmla="*/ 4877990 h 5143500"/>
              <a:gd name="connsiteX50" fmla="*/ 559256 w 4781135"/>
              <a:gd name="connsiteY50" fmla="*/ 4953533 h 5143500"/>
              <a:gd name="connsiteX51" fmla="*/ 617068 w 4781135"/>
              <a:gd name="connsiteY51" fmla="*/ 4941908 h 5143500"/>
              <a:gd name="connsiteX52" fmla="*/ 624336 w 4781135"/>
              <a:gd name="connsiteY52" fmla="*/ 4930284 h 5143500"/>
              <a:gd name="connsiteX53" fmla="*/ 624336 w 4781135"/>
              <a:gd name="connsiteY53" fmla="*/ 4824821 h 5143500"/>
              <a:gd name="connsiteX54" fmla="*/ 617068 w 4781135"/>
              <a:gd name="connsiteY54" fmla="*/ 4813204 h 5143500"/>
              <a:gd name="connsiteX55" fmla="*/ 559834 w 4781135"/>
              <a:gd name="connsiteY55" fmla="*/ 4802455 h 5143500"/>
              <a:gd name="connsiteX56" fmla="*/ 398011 w 4781135"/>
              <a:gd name="connsiteY56" fmla="*/ 4801292 h 5143500"/>
              <a:gd name="connsiteX57" fmla="*/ 334092 w 4781135"/>
              <a:gd name="connsiteY57" fmla="*/ 4853587 h 5143500"/>
              <a:gd name="connsiteX58" fmla="*/ 427643 w 4781135"/>
              <a:gd name="connsiteY58" fmla="*/ 4934063 h 5143500"/>
              <a:gd name="connsiteX59" fmla="*/ 425903 w 4781135"/>
              <a:gd name="connsiteY59" fmla="*/ 4944812 h 5143500"/>
              <a:gd name="connsiteX60" fmla="*/ 425613 w 4781135"/>
              <a:gd name="connsiteY60" fmla="*/ 4946561 h 5143500"/>
              <a:gd name="connsiteX61" fmla="*/ 429969 w 4781135"/>
              <a:gd name="connsiteY61" fmla="*/ 4950628 h 5143500"/>
              <a:gd name="connsiteX62" fmla="*/ 456121 w 4781135"/>
              <a:gd name="connsiteY62" fmla="*/ 4950628 h 5143500"/>
              <a:gd name="connsiteX63" fmla="*/ 463668 w 4781135"/>
              <a:gd name="connsiteY63" fmla="*/ 4944812 h 5143500"/>
              <a:gd name="connsiteX64" fmla="*/ 465994 w 4781135"/>
              <a:gd name="connsiteY64" fmla="*/ 4928255 h 5143500"/>
              <a:gd name="connsiteX65" fmla="*/ 372445 w 4781135"/>
              <a:gd name="connsiteY65" fmla="*/ 4850972 h 5143500"/>
              <a:gd name="connsiteX66" fmla="*/ 396847 w 4781135"/>
              <a:gd name="connsiteY66" fmla="*/ 4836444 h 5143500"/>
              <a:gd name="connsiteX67" fmla="*/ 440718 w 4781135"/>
              <a:gd name="connsiteY67" fmla="*/ 4849520 h 5143500"/>
              <a:gd name="connsiteX68" fmla="*/ 445074 w 4781135"/>
              <a:gd name="connsiteY68" fmla="*/ 4850684 h 5143500"/>
              <a:gd name="connsiteX69" fmla="*/ 451467 w 4781135"/>
              <a:gd name="connsiteY69" fmla="*/ 4846616 h 5143500"/>
              <a:gd name="connsiteX70" fmla="*/ 460476 w 4781135"/>
              <a:gd name="connsiteY70" fmla="*/ 4827435 h 5143500"/>
              <a:gd name="connsiteX71" fmla="*/ 461639 w 4781135"/>
              <a:gd name="connsiteY71" fmla="*/ 4822502 h 5143500"/>
              <a:gd name="connsiteX72" fmla="*/ 458150 w 4781135"/>
              <a:gd name="connsiteY72" fmla="*/ 4816686 h 5143500"/>
              <a:gd name="connsiteX73" fmla="*/ 398011 w 4781135"/>
              <a:gd name="connsiteY73" fmla="*/ 4801292 h 5143500"/>
              <a:gd name="connsiteX74" fmla="*/ 1053743 w 4781135"/>
              <a:gd name="connsiteY74" fmla="*/ 4747249 h 5143500"/>
              <a:gd name="connsiteX75" fmla="*/ 994181 w 4781135"/>
              <a:gd name="connsiteY75" fmla="*/ 4808264 h 5143500"/>
              <a:gd name="connsiteX76" fmla="*/ 994181 w 4781135"/>
              <a:gd name="connsiteY76" fmla="*/ 4944812 h 5143500"/>
              <a:gd name="connsiteX77" fmla="*/ 999997 w 4781135"/>
              <a:gd name="connsiteY77" fmla="*/ 4950628 h 5143500"/>
              <a:gd name="connsiteX78" fmla="*/ 1025851 w 4781135"/>
              <a:gd name="connsiteY78" fmla="*/ 4950628 h 5143500"/>
              <a:gd name="connsiteX79" fmla="*/ 1031659 w 4781135"/>
              <a:gd name="connsiteY79" fmla="*/ 4944812 h 5143500"/>
              <a:gd name="connsiteX80" fmla="*/ 1031659 w 4781135"/>
              <a:gd name="connsiteY80" fmla="*/ 4837319 h 5143500"/>
              <a:gd name="connsiteX81" fmla="*/ 1068558 w 4781135"/>
              <a:gd name="connsiteY81" fmla="*/ 4837319 h 5143500"/>
              <a:gd name="connsiteX82" fmla="*/ 1074366 w 4781135"/>
              <a:gd name="connsiteY82" fmla="*/ 4831502 h 5143500"/>
              <a:gd name="connsiteX83" fmla="*/ 1074366 w 4781135"/>
              <a:gd name="connsiteY83" fmla="*/ 4811456 h 5143500"/>
              <a:gd name="connsiteX84" fmla="*/ 1068558 w 4781135"/>
              <a:gd name="connsiteY84" fmla="*/ 4805359 h 5143500"/>
              <a:gd name="connsiteX85" fmla="*/ 1031659 w 4781135"/>
              <a:gd name="connsiteY85" fmla="*/ 4805359 h 5143500"/>
              <a:gd name="connsiteX86" fmla="*/ 1031659 w 4781135"/>
              <a:gd name="connsiteY86" fmla="*/ 4802158 h 5143500"/>
              <a:gd name="connsiteX87" fmla="*/ 1054617 w 4781135"/>
              <a:gd name="connsiteY87" fmla="*/ 4778045 h 5143500"/>
              <a:gd name="connsiteX88" fmla="*/ 1068848 w 4781135"/>
              <a:gd name="connsiteY88" fmla="*/ 4779497 h 5143500"/>
              <a:gd name="connsiteX89" fmla="*/ 1074366 w 4781135"/>
              <a:gd name="connsiteY89" fmla="*/ 4773977 h 5143500"/>
              <a:gd name="connsiteX90" fmla="*/ 1077278 w 4781135"/>
              <a:gd name="connsiteY90" fmla="*/ 4758872 h 5143500"/>
              <a:gd name="connsiteX91" fmla="*/ 1077856 w 4781135"/>
              <a:gd name="connsiteY91" fmla="*/ 4755094 h 5143500"/>
              <a:gd name="connsiteX92" fmla="*/ 1072048 w 4781135"/>
              <a:gd name="connsiteY92" fmla="*/ 4749285 h 5143500"/>
              <a:gd name="connsiteX93" fmla="*/ 1053743 w 4781135"/>
              <a:gd name="connsiteY93" fmla="*/ 4747249 h 5143500"/>
              <a:gd name="connsiteX94" fmla="*/ 1115151 w 4781135"/>
              <a:gd name="connsiteY94" fmla="*/ 4747131 h 5143500"/>
              <a:gd name="connsiteX95" fmla="*/ 1095104 w 4781135"/>
              <a:gd name="connsiteY95" fmla="*/ 4767478 h 5143500"/>
              <a:gd name="connsiteX96" fmla="*/ 1116017 w 4781135"/>
              <a:gd name="connsiteY96" fmla="*/ 4787818 h 5143500"/>
              <a:gd name="connsiteX97" fmla="*/ 1136065 w 4781135"/>
              <a:gd name="connsiteY97" fmla="*/ 4767481 h 5143500"/>
              <a:gd name="connsiteX98" fmla="*/ 1115151 w 4781135"/>
              <a:gd name="connsiteY98" fmla="*/ 4747131 h 5143500"/>
              <a:gd name="connsiteX99" fmla="*/ 0 w 4781135"/>
              <a:gd name="connsiteY99" fmla="*/ 0 h 5143500"/>
              <a:gd name="connsiteX100" fmla="*/ 3673235 w 4781135"/>
              <a:gd name="connsiteY100" fmla="*/ 0 h 5143500"/>
              <a:gd name="connsiteX101" fmla="*/ 3843349 w 4781135"/>
              <a:gd name="connsiteY101" fmla="*/ 145970 h 5143500"/>
              <a:gd name="connsiteX102" fmla="*/ 4781135 w 4781135"/>
              <a:gd name="connsiteY102" fmla="*/ 2622891 h 5143500"/>
              <a:gd name="connsiteX103" fmla="*/ 3861453 w 4781135"/>
              <a:gd name="connsiteY103" fmla="*/ 5081299 h 5143500"/>
              <a:gd name="connsiteX104" fmla="*/ 3792118 w 4781135"/>
              <a:gd name="connsiteY104" fmla="*/ 5143500 h 5143500"/>
              <a:gd name="connsiteX105" fmla="*/ 0 w 4781135"/>
              <a:gd name="connsiteY10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781135"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5" y="4921039"/>
                  <a:pt x="364153" y="4913482"/>
                  <a:pt x="351363" y="4913481"/>
                </a:cubicBezTo>
                <a:close/>
                <a:moveTo>
                  <a:pt x="891920" y="4837319"/>
                </a:moveTo>
                <a:cubicBezTo>
                  <a:pt x="913418" y="4837319"/>
                  <a:pt x="927648" y="4851260"/>
                  <a:pt x="927648" y="4877990"/>
                </a:cubicBezTo>
                <a:cubicBezTo>
                  <a:pt x="927648" y="4904719"/>
                  <a:pt x="913418" y="4918669"/>
                  <a:pt x="893949" y="4918669"/>
                </a:cubicBezTo>
                <a:cubicBezTo>
                  <a:pt x="872451" y="4918669"/>
                  <a:pt x="858212" y="4904719"/>
                  <a:pt x="858212" y="4877990"/>
                </a:cubicBezTo>
                <a:cubicBezTo>
                  <a:pt x="858212" y="4851260"/>
                  <a:pt x="872451" y="4837319"/>
                  <a:pt x="891920" y="4837319"/>
                </a:cubicBezTo>
                <a:close/>
                <a:moveTo>
                  <a:pt x="559545" y="4837319"/>
                </a:moveTo>
                <a:cubicBezTo>
                  <a:pt x="567390" y="4837319"/>
                  <a:pt x="572909" y="4838184"/>
                  <a:pt x="579303" y="4839934"/>
                </a:cubicBezTo>
                <a:cubicBezTo>
                  <a:pt x="584244" y="4841386"/>
                  <a:pt x="586562" y="4843414"/>
                  <a:pt x="586562" y="4847771"/>
                </a:cubicBezTo>
                <a:lnTo>
                  <a:pt x="586562" y="4908209"/>
                </a:lnTo>
                <a:cubicBezTo>
                  <a:pt x="586562" y="4912564"/>
                  <a:pt x="584244" y="4914601"/>
                  <a:pt x="579303" y="4916053"/>
                </a:cubicBezTo>
                <a:cubicBezTo>
                  <a:pt x="572909" y="4917794"/>
                  <a:pt x="567390" y="4918669"/>
                  <a:pt x="559545" y="4918669"/>
                </a:cubicBezTo>
                <a:cubicBezTo>
                  <a:pt x="540950" y="4918669"/>
                  <a:pt x="523519" y="4907623"/>
                  <a:pt x="523519" y="4877990"/>
                </a:cubicBezTo>
                <a:cubicBezTo>
                  <a:pt x="523519" y="4848356"/>
                  <a:pt x="540950" y="4837319"/>
                  <a:pt x="559545" y="4837319"/>
                </a:cubicBezTo>
                <a:close/>
                <a:moveTo>
                  <a:pt x="1101680" y="4805359"/>
                </a:moveTo>
                <a:cubicBezTo>
                  <a:pt x="1098191" y="4805359"/>
                  <a:pt x="1095864" y="4807677"/>
                  <a:pt x="1095864" y="4811167"/>
                </a:cubicBezTo>
                <a:lnTo>
                  <a:pt x="1095864" y="4944812"/>
                </a:lnTo>
                <a:cubicBezTo>
                  <a:pt x="1095864" y="4948301"/>
                  <a:pt x="1098191" y="4950628"/>
                  <a:pt x="1101680" y="4950628"/>
                </a:cubicBezTo>
                <a:lnTo>
                  <a:pt x="1127823" y="4950628"/>
                </a:lnTo>
                <a:cubicBezTo>
                  <a:pt x="1131313" y="4950628"/>
                  <a:pt x="1133640" y="4948301"/>
                  <a:pt x="1133640" y="4944812"/>
                </a:cubicBezTo>
                <a:lnTo>
                  <a:pt x="1133640" y="4811167"/>
                </a:lnTo>
                <a:cubicBezTo>
                  <a:pt x="1133640" y="4807677"/>
                  <a:pt x="1131313" y="4805359"/>
                  <a:pt x="1127823" y="4805359"/>
                </a:cubicBezTo>
                <a:close/>
                <a:moveTo>
                  <a:pt x="891920" y="4802455"/>
                </a:moveTo>
                <a:cubicBezTo>
                  <a:pt x="848337" y="4802455"/>
                  <a:pt x="819859" y="4834118"/>
                  <a:pt x="819859" y="4877990"/>
                </a:cubicBezTo>
                <a:cubicBezTo>
                  <a:pt x="819859" y="4921862"/>
                  <a:pt x="848337" y="4953533"/>
                  <a:pt x="893949" y="4953533"/>
                </a:cubicBezTo>
                <a:cubicBezTo>
                  <a:pt x="937531" y="4953533"/>
                  <a:pt x="966000" y="4921862"/>
                  <a:pt x="966000" y="4877990"/>
                </a:cubicBezTo>
                <a:cubicBezTo>
                  <a:pt x="966000" y="4834118"/>
                  <a:pt x="937531" y="4802455"/>
                  <a:pt x="891920" y="4802455"/>
                </a:cubicBezTo>
                <a:close/>
                <a:moveTo>
                  <a:pt x="725443" y="4802455"/>
                </a:moveTo>
                <a:cubicBezTo>
                  <a:pt x="708301" y="4802455"/>
                  <a:pt x="688255" y="4805359"/>
                  <a:pt x="667045" y="4812907"/>
                </a:cubicBezTo>
                <a:cubicBezTo>
                  <a:pt x="662977" y="4814359"/>
                  <a:pt x="659777" y="4817849"/>
                  <a:pt x="659777" y="4824531"/>
                </a:cubicBezTo>
                <a:lnTo>
                  <a:pt x="659777" y="4944812"/>
                </a:lnTo>
                <a:cubicBezTo>
                  <a:pt x="659777" y="4948301"/>
                  <a:pt x="662103" y="4950628"/>
                  <a:pt x="665593" y="4950628"/>
                </a:cubicBezTo>
                <a:lnTo>
                  <a:pt x="691736" y="4950628"/>
                </a:lnTo>
                <a:cubicBezTo>
                  <a:pt x="695225" y="4950628"/>
                  <a:pt x="697552" y="4948301"/>
                  <a:pt x="697552" y="4944812"/>
                </a:cubicBezTo>
                <a:lnTo>
                  <a:pt x="697552" y="4847194"/>
                </a:lnTo>
                <a:cubicBezTo>
                  <a:pt x="697552" y="4842838"/>
                  <a:pt x="699870" y="4840800"/>
                  <a:pt x="704522" y="4839636"/>
                </a:cubicBezTo>
                <a:cubicBezTo>
                  <a:pt x="712079" y="4837896"/>
                  <a:pt x="717012" y="4837319"/>
                  <a:pt x="726020" y="4837319"/>
                </a:cubicBezTo>
                <a:cubicBezTo>
                  <a:pt x="741711" y="4837319"/>
                  <a:pt x="754202" y="4844578"/>
                  <a:pt x="754202" y="4862009"/>
                </a:cubicBezTo>
                <a:lnTo>
                  <a:pt x="754202" y="4944812"/>
                </a:lnTo>
                <a:cubicBezTo>
                  <a:pt x="754202" y="4948301"/>
                  <a:pt x="756528" y="4950628"/>
                  <a:pt x="760018" y="4950628"/>
                </a:cubicBezTo>
                <a:lnTo>
                  <a:pt x="786160" y="4950628"/>
                </a:lnTo>
                <a:cubicBezTo>
                  <a:pt x="789650" y="4950628"/>
                  <a:pt x="791976" y="4948301"/>
                  <a:pt x="791976" y="4944812"/>
                </a:cubicBezTo>
                <a:lnTo>
                  <a:pt x="791976" y="4857068"/>
                </a:lnTo>
                <a:cubicBezTo>
                  <a:pt x="791976" y="4821627"/>
                  <a:pt x="770181" y="4802455"/>
                  <a:pt x="725443" y="4802455"/>
                </a:cubicBezTo>
                <a:close/>
                <a:moveTo>
                  <a:pt x="559834" y="4802455"/>
                </a:moveTo>
                <a:cubicBezTo>
                  <a:pt x="515971" y="4802455"/>
                  <a:pt x="485166" y="4831799"/>
                  <a:pt x="485166" y="4877990"/>
                </a:cubicBezTo>
                <a:cubicBezTo>
                  <a:pt x="485166" y="4924766"/>
                  <a:pt x="511896" y="4953533"/>
                  <a:pt x="559256" y="4953533"/>
                </a:cubicBezTo>
                <a:cubicBezTo>
                  <a:pt x="578427" y="4953533"/>
                  <a:pt x="597022" y="4950331"/>
                  <a:pt x="617068" y="4941908"/>
                </a:cubicBezTo>
                <a:cubicBezTo>
                  <a:pt x="621722" y="4939879"/>
                  <a:pt x="624336" y="4936678"/>
                  <a:pt x="624336" y="4930284"/>
                </a:cubicBezTo>
                <a:lnTo>
                  <a:pt x="624336" y="4824821"/>
                </a:lnTo>
                <a:cubicBezTo>
                  <a:pt x="624336" y="4818138"/>
                  <a:pt x="621722" y="4814946"/>
                  <a:pt x="617068" y="4813204"/>
                </a:cubicBezTo>
                <a:cubicBezTo>
                  <a:pt x="597897" y="4805936"/>
                  <a:pt x="579879" y="4802455"/>
                  <a:pt x="559834" y="4802455"/>
                </a:cubicBezTo>
                <a:close/>
                <a:moveTo>
                  <a:pt x="398011" y="4801292"/>
                </a:moveTo>
                <a:cubicBezTo>
                  <a:pt x="359080" y="4801292"/>
                  <a:pt x="334092" y="4822205"/>
                  <a:pt x="334092" y="4853587"/>
                </a:cubicBezTo>
                <a:cubicBezTo>
                  <a:pt x="334092" y="4915179"/>
                  <a:pt x="427643" y="4891337"/>
                  <a:pt x="427643" y="4934063"/>
                </a:cubicBezTo>
                <a:cubicBezTo>
                  <a:pt x="427643" y="4938419"/>
                  <a:pt x="427065" y="4941033"/>
                  <a:pt x="425903" y="4944812"/>
                </a:cubicBezTo>
                <a:cubicBezTo>
                  <a:pt x="425613" y="4945398"/>
                  <a:pt x="425613" y="4945975"/>
                  <a:pt x="425613" y="4946561"/>
                </a:cubicBezTo>
                <a:cubicBezTo>
                  <a:pt x="425613" y="4948879"/>
                  <a:pt x="427065" y="4950628"/>
                  <a:pt x="429969" y="4950628"/>
                </a:cubicBezTo>
                <a:lnTo>
                  <a:pt x="456121" y="4950628"/>
                </a:lnTo>
                <a:cubicBezTo>
                  <a:pt x="460476" y="4950628"/>
                  <a:pt x="462216" y="4949176"/>
                  <a:pt x="463668" y="4944812"/>
                </a:cubicBezTo>
                <a:cubicBezTo>
                  <a:pt x="465418" y="4939879"/>
                  <a:pt x="465994" y="4933196"/>
                  <a:pt x="465994" y="4928255"/>
                </a:cubicBezTo>
                <a:cubicBezTo>
                  <a:pt x="465994" y="4862299"/>
                  <a:pt x="372445" y="4878177"/>
                  <a:pt x="372445" y="4850972"/>
                </a:cubicBezTo>
                <a:cubicBezTo>
                  <a:pt x="372445" y="4842074"/>
                  <a:pt x="381454" y="4836444"/>
                  <a:pt x="396847" y="4836444"/>
                </a:cubicBezTo>
                <a:cubicBezTo>
                  <a:pt x="411664" y="4836444"/>
                  <a:pt x="425903" y="4841386"/>
                  <a:pt x="440718" y="4849520"/>
                </a:cubicBezTo>
                <a:cubicBezTo>
                  <a:pt x="442170" y="4850386"/>
                  <a:pt x="443622" y="4850684"/>
                  <a:pt x="445074" y="4850684"/>
                </a:cubicBez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6" y="4747249"/>
                  <a:pt x="994181" y="4766420"/>
                  <a:pt x="994181" y="4808264"/>
                </a:cubicBezTo>
                <a:lnTo>
                  <a:pt x="994181" y="4944812"/>
                </a:lnTo>
                <a:cubicBezTo>
                  <a:pt x="994181" y="4948301"/>
                  <a:pt x="996508" y="4950628"/>
                  <a:pt x="999997" y="4950628"/>
                </a:cubicBezTo>
                <a:lnTo>
                  <a:pt x="1025851" y="4950628"/>
                </a:lnTo>
                <a:cubicBezTo>
                  <a:pt x="1029340" y="4950628"/>
                  <a:pt x="1031659" y="4948301"/>
                  <a:pt x="1031659" y="4944812"/>
                </a:cubicBezTo>
                <a:lnTo>
                  <a:pt x="1031659" y="4837319"/>
                </a:lnTo>
                <a:lnTo>
                  <a:pt x="1068558" y="4837319"/>
                </a:lnTo>
                <a:cubicBezTo>
                  <a:pt x="1072338" y="4837319"/>
                  <a:pt x="1074366" y="4834992"/>
                  <a:pt x="1074366" y="4831502"/>
                </a:cubicBezTo>
                <a:lnTo>
                  <a:pt x="1074366" y="4811456"/>
                </a:lnTo>
                <a:cubicBezTo>
                  <a:pt x="1074366" y="4807677"/>
                  <a:pt x="1072338" y="4805359"/>
                  <a:pt x="1068558" y="4805359"/>
                </a:cubicBezTo>
                <a:lnTo>
                  <a:pt x="1031659" y="4805359"/>
                </a:lnTo>
                <a:lnTo>
                  <a:pt x="1031659" y="4802158"/>
                </a:lnTo>
                <a:cubicBezTo>
                  <a:pt x="1031659" y="4786179"/>
                  <a:pt x="1038637" y="4778045"/>
                  <a:pt x="1054617" y="4778045"/>
                </a:cubicBezTo>
                <a:cubicBezTo>
                  <a:pt x="1060425" y="4778045"/>
                  <a:pt x="1066682" y="4779497"/>
                  <a:pt x="1068848" y="4779497"/>
                </a:cubicBezTo>
                <a:cubicBezTo>
                  <a:pt x="1072338" y="4779497"/>
                  <a:pt x="1073790" y="4777467"/>
                  <a:pt x="1074366" y="4773977"/>
                </a:cubicBezTo>
                <a:lnTo>
                  <a:pt x="1077278" y="4758872"/>
                </a:lnTo>
                <a:cubicBezTo>
                  <a:pt x="1077533" y="4757531"/>
                  <a:pt x="1077856" y="4756351"/>
                  <a:pt x="1077856" y="4755094"/>
                </a:cubicBezTo>
                <a:cubicBezTo>
                  <a:pt x="1077856" y="4751868"/>
                  <a:pt x="1076116" y="4750152"/>
                  <a:pt x="1072048" y="4749285"/>
                </a:cubicBez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2" y="4787817"/>
                  <a:pt x="1136070" y="4779974"/>
                  <a:pt x="1136065" y="4767481"/>
                </a:cubicBezTo>
                <a:cubicBezTo>
                  <a:pt x="1136070" y="4754690"/>
                  <a:pt x="1127932" y="4747137"/>
                  <a:pt x="1115151" y="4747131"/>
                </a:cubicBezTo>
                <a:close/>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noProof="0"/>
              <a:t>Cliquez sur l'icône pour ajouter une image</a:t>
            </a:r>
            <a:endParaRPr lang="en-US" noProof="0"/>
          </a:p>
        </p:txBody>
      </p:sp>
      <p:sp>
        <p:nvSpPr>
          <p:cNvPr id="13" name="Espace réservé du texte 5">
            <a:extLst>
              <a:ext uri="{FF2B5EF4-FFF2-40B4-BE49-F238E27FC236}">
                <a16:creationId xmlns:a16="http://schemas.microsoft.com/office/drawing/2014/main" id="{FB220A98-FE22-4FE9-AB26-E269403DC28C}"/>
              </a:ext>
            </a:extLst>
          </p:cNvPr>
          <p:cNvSpPr>
            <a:spLocks noGrp="1"/>
          </p:cNvSpPr>
          <p:nvPr>
            <p:ph type="body" sz="quarter" idx="26"/>
          </p:nvPr>
        </p:nvSpPr>
        <p:spPr>
          <a:xfrm>
            <a:off x="5083918" y="1344695"/>
            <a:ext cx="3712306" cy="704959"/>
          </a:xfrm>
        </p:spPr>
        <p:txBody>
          <a:bodyPr anchor="b">
            <a:noAutofit/>
          </a:bodyPr>
          <a:lstStyle>
            <a:lvl1pPr algn="l">
              <a:lnSpc>
                <a:spcPct val="96000"/>
              </a:lnSpc>
              <a:spcAft>
                <a:spcPts val="1000"/>
              </a:spcAft>
              <a:defRPr lang="fr-FR" sz="2200" b="0" i="0" kern="1200" dirty="0" err="1" smtClean="0">
                <a:solidFill>
                  <a:schemeClr val="bg2"/>
                </a:solidFill>
                <a:effectLst>
                  <a:outerShdw blurRad="127000" sx="102000" sy="102000" algn="ctr" rotWithShape="0">
                    <a:prstClr val="black">
                      <a:alpha val="25000"/>
                    </a:prstClr>
                  </a:outerShdw>
                </a:effectLst>
                <a:latin typeface="Verdana" panose="020B0604030504040204" pitchFamily="34" charset="0"/>
                <a:ea typeface="Verdana" panose="020B0604030504040204" pitchFamily="34" charset="0"/>
                <a:cs typeface="Verdana" panose="020B0604030504040204" pitchFamily="34" charset="0"/>
              </a:defRPr>
            </a:lvl1pPr>
            <a:lvl2pPr algn="l">
              <a:lnSpc>
                <a:spcPct val="90000"/>
              </a:lnSpc>
              <a:defRPr sz="3600" b="0" i="1">
                <a:solidFill>
                  <a:schemeClr val="bg1"/>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000"/>
              </a:spcBef>
              <a:defRPr sz="1400">
                <a:solidFill>
                  <a:schemeClr val="bg1"/>
                </a:solidFill>
                <a:effectLst>
                  <a:outerShdw blurRad="127000" sx="102000" sy="102000" algn="ctr" rotWithShape="0">
                    <a:prstClr val="black">
                      <a:alpha val="25000"/>
                    </a:prstClr>
                  </a:outerShdw>
                </a:effectLst>
              </a:defRPr>
            </a:lvl3pPr>
          </a:lstStyle>
          <a:p>
            <a:pPr lvl="0"/>
            <a:r>
              <a:rPr lang="fr-FR" noProof="0"/>
              <a:t>Cliquez pour modifier les styles du texte du masque</a:t>
            </a:r>
          </a:p>
        </p:txBody>
      </p:sp>
      <p:sp>
        <p:nvSpPr>
          <p:cNvPr id="9" name="Espace réservé du texte 5">
            <a:extLst>
              <a:ext uri="{FF2B5EF4-FFF2-40B4-BE49-F238E27FC236}">
                <a16:creationId xmlns:a16="http://schemas.microsoft.com/office/drawing/2014/main" id="{0B90B88F-38E1-44C8-9D6F-1A9BFFE001D7}"/>
              </a:ext>
            </a:extLst>
          </p:cNvPr>
          <p:cNvSpPr>
            <a:spLocks noGrp="1"/>
          </p:cNvSpPr>
          <p:nvPr>
            <p:ph type="body" sz="quarter" idx="24"/>
          </p:nvPr>
        </p:nvSpPr>
        <p:spPr>
          <a:xfrm>
            <a:off x="5083918" y="2186523"/>
            <a:ext cx="3712306" cy="1049438"/>
          </a:xfrm>
        </p:spPr>
        <p:txBody>
          <a:bodyPr anchor="t">
            <a:noAutofit/>
          </a:bodyPr>
          <a:lstStyle>
            <a:lvl1pPr algn="l">
              <a:lnSpc>
                <a:spcPct val="96000"/>
              </a:lnSpc>
              <a:spcAft>
                <a:spcPts val="1000"/>
              </a:spcAft>
              <a:defRPr lang="fr-FR" sz="36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36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000"/>
              </a:spcBef>
              <a:defRPr sz="1400">
                <a:solidFill>
                  <a:schemeClr val="bg1"/>
                </a:solidFill>
                <a:effectLst>
                  <a:outerShdw blurRad="127000" sx="102000" sy="102000" algn="ctr" rotWithShape="0">
                    <a:prstClr val="black">
                      <a:alpha val="25000"/>
                    </a:prstClr>
                  </a:outerShdw>
                </a:effectLst>
              </a:defRPr>
            </a:lvl3pPr>
          </a:lstStyle>
          <a:p>
            <a:pPr marL="571500" lvl="0" indent="-571500" algn="l" defTabSz="685800" rtl="0" eaLnBrk="1" latinLnBrk="0" hangingPunct="1">
              <a:lnSpc>
                <a:spcPct val="90000"/>
              </a:lnSpc>
              <a:spcBef>
                <a:spcPts val="0"/>
              </a:spcBef>
            </a:pPr>
            <a:r>
              <a:rPr lang="fr-FR" noProof="0"/>
              <a:t>Cliquez pour modifier les styles du texte du masque</a:t>
            </a:r>
          </a:p>
        </p:txBody>
      </p:sp>
      <p:sp>
        <p:nvSpPr>
          <p:cNvPr id="12" name="Espace réservé du texte 5">
            <a:extLst>
              <a:ext uri="{FF2B5EF4-FFF2-40B4-BE49-F238E27FC236}">
                <a16:creationId xmlns:a16="http://schemas.microsoft.com/office/drawing/2014/main" id="{9F6585BF-F3F3-4500-9CFA-EF0D9041ED53}"/>
              </a:ext>
            </a:extLst>
          </p:cNvPr>
          <p:cNvSpPr>
            <a:spLocks noGrp="1"/>
          </p:cNvSpPr>
          <p:nvPr>
            <p:ph type="body" sz="quarter" idx="25"/>
          </p:nvPr>
        </p:nvSpPr>
        <p:spPr>
          <a:xfrm>
            <a:off x="5083918" y="3296919"/>
            <a:ext cx="3712306" cy="532899"/>
          </a:xfrm>
        </p:spPr>
        <p:txBody>
          <a:bodyPr anchor="t">
            <a:noAutofit/>
          </a:bodyPr>
          <a:lstStyle>
            <a:lvl1pPr algn="l">
              <a:lnSpc>
                <a:spcPct val="96000"/>
              </a:lnSpc>
              <a:spcAft>
                <a:spcPts val="1000"/>
              </a:spcAft>
              <a:defRPr lang="fr-FR" sz="1400"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400"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000"/>
              </a:spcBef>
              <a:defRPr lang="en-US" sz="1400"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685800" rtl="0" eaLnBrk="1" latinLnBrk="0" hangingPunct="1">
              <a:lnSpc>
                <a:spcPct val="100000"/>
              </a:lnSpc>
              <a:spcBef>
                <a:spcPts val="1000"/>
              </a:spcBef>
              <a:buFont typeface="Arial" panose="020B0604020202020204" pitchFamily="34" charset="0"/>
              <a:buNone/>
            </a:pPr>
            <a:r>
              <a:rPr lang="fr-FR" noProof="0"/>
              <a:t>Cliquez pour modifier les styles du texte du masque</a:t>
            </a:r>
          </a:p>
        </p:txBody>
      </p:sp>
      <p:grpSp>
        <p:nvGrpSpPr>
          <p:cNvPr id="20" name="Graphique 7">
            <a:extLst>
              <a:ext uri="{FF2B5EF4-FFF2-40B4-BE49-F238E27FC236}">
                <a16:creationId xmlns:a16="http://schemas.microsoft.com/office/drawing/2014/main" id="{41A6B5B5-03B8-49D6-8E7D-7234849CFE6E}"/>
              </a:ext>
            </a:extLst>
          </p:cNvPr>
          <p:cNvGrpSpPr>
            <a:grpSpLocks noChangeAspect="1"/>
          </p:cNvGrpSpPr>
          <p:nvPr userDrawn="1"/>
        </p:nvGrpSpPr>
        <p:grpSpPr>
          <a:xfrm>
            <a:off x="331624" y="4747145"/>
            <a:ext cx="803890" cy="206313"/>
            <a:chOff x="4768103" y="-471733"/>
            <a:chExt cx="744723" cy="191124"/>
          </a:xfrm>
          <a:solidFill>
            <a:schemeClr val="bg1"/>
          </a:solidFill>
        </p:grpSpPr>
        <p:sp>
          <p:nvSpPr>
            <p:cNvPr id="21" name="Forme libre : forme 9">
              <a:extLst>
                <a:ext uri="{FF2B5EF4-FFF2-40B4-BE49-F238E27FC236}">
                  <a16:creationId xmlns:a16="http://schemas.microsoft.com/office/drawing/2014/main" id="{894C3BCE-0F75-41F2-8D95-D17AC0094E07}"/>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22" name="Forme libre : forme 10">
              <a:extLst>
                <a:ext uri="{FF2B5EF4-FFF2-40B4-BE49-F238E27FC236}">
                  <a16:creationId xmlns:a16="http://schemas.microsoft.com/office/drawing/2014/main" id="{3504E00F-BFEB-45F7-8ABF-8EDFD10A356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23" name="Forme libre : forme 11">
              <a:extLst>
                <a:ext uri="{FF2B5EF4-FFF2-40B4-BE49-F238E27FC236}">
                  <a16:creationId xmlns:a16="http://schemas.microsoft.com/office/drawing/2014/main" id="{62970186-18A1-474A-9D38-2066088D8A0F}"/>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4" name="Date Placeholder 3">
            <a:extLst>
              <a:ext uri="{FF2B5EF4-FFF2-40B4-BE49-F238E27FC236}">
                <a16:creationId xmlns:a16="http://schemas.microsoft.com/office/drawing/2014/main" id="{69AFEF24-0BEA-D02D-E4D2-4D8AFC110057}"/>
              </a:ext>
            </a:extLst>
          </p:cNvPr>
          <p:cNvSpPr>
            <a:spLocks noGrp="1"/>
          </p:cNvSpPr>
          <p:nvPr>
            <p:ph type="dt" sz="half" idx="27"/>
          </p:nvPr>
        </p:nvSpPr>
        <p:spPr>
          <a:xfrm>
            <a:off x="6135065" y="4827335"/>
            <a:ext cx="1626918" cy="166629"/>
          </a:xfrm>
        </p:spPr>
        <p:txBody>
          <a:bodyPr/>
          <a:lstStyle>
            <a:lvl1pPr algn="ctr">
              <a:defRPr>
                <a:solidFill>
                  <a:schemeClr val="bg1"/>
                </a:solidFill>
              </a:defRPr>
            </a:lvl1pPr>
          </a:lstStyle>
          <a:p>
            <a:fld id="{7816FDE0-B921-4A0E-88B8-448686EC2E12}" type="datetime1">
              <a:rPr lang="en-US" smtClean="0"/>
              <a:t>3/26/2024</a:t>
            </a:fld>
            <a:endParaRPr lang="en-US"/>
          </a:p>
        </p:txBody>
      </p:sp>
      <p:cxnSp>
        <p:nvCxnSpPr>
          <p:cNvPr id="2" name="Straight Arrow Connector 1">
            <a:extLst>
              <a:ext uri="{FF2B5EF4-FFF2-40B4-BE49-F238E27FC236}">
                <a16:creationId xmlns:a16="http://schemas.microsoft.com/office/drawing/2014/main" id="{2389754A-175B-F9CE-4CF6-4CF342BEE761}"/>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18D23CA-59B5-E03B-B414-042BC5991873}"/>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5" name="Picture 4">
            <a:extLst>
              <a:ext uri="{FF2B5EF4-FFF2-40B4-BE49-F238E27FC236}">
                <a16:creationId xmlns:a16="http://schemas.microsoft.com/office/drawing/2014/main" id="{5725E406-961F-80EA-68CE-96479EFA28DC}"/>
              </a:ext>
            </a:extLst>
          </p:cNvPr>
          <p:cNvPicPr>
            <a:picLocks noChangeAspect="1"/>
          </p:cNvPicPr>
          <p:nvPr userDrawn="1"/>
        </p:nvPicPr>
        <p:blipFill>
          <a:blip r:embed="rId2"/>
          <a:stretch>
            <a:fillRect/>
          </a:stretch>
        </p:blipFill>
        <p:spPr>
          <a:xfrm>
            <a:off x="-2169241" y="2507594"/>
            <a:ext cx="307086" cy="622046"/>
          </a:xfrm>
          <a:prstGeom prst="rect">
            <a:avLst/>
          </a:prstGeom>
        </p:spPr>
      </p:pic>
      <p:sp>
        <p:nvSpPr>
          <p:cNvPr id="6" name="Slide Number Placeholder 1">
            <a:extLst>
              <a:ext uri="{FF2B5EF4-FFF2-40B4-BE49-F238E27FC236}">
                <a16:creationId xmlns:a16="http://schemas.microsoft.com/office/drawing/2014/main" id="{167F0E43-21CE-2E8B-DF33-DCC5F5BABB00}"/>
              </a:ext>
              <a:ext uri="{C183D7F6-B498-43B3-948B-1728B52AA6E4}">
                <adec:decorative xmlns:adec="http://schemas.microsoft.com/office/drawing/2017/decorative" val="1"/>
              </a:ext>
            </a:extLst>
          </p:cNvPr>
          <p:cNvSpPr>
            <a:spLocks noGrp="1"/>
          </p:cNvSpPr>
          <p:nvPr>
            <p:ph type="sldNum" sz="quarter" idx="28"/>
          </p:nvPr>
        </p:nvSpPr>
        <p:spPr>
          <a:xfrm>
            <a:off x="8336226" y="5385122"/>
            <a:ext cx="476250" cy="205743"/>
          </a:xfrm>
        </p:spPr>
        <p:txBody>
          <a:bodyPr/>
          <a:lstStyle/>
          <a:p>
            <a:fld id="{6B54B0F7-55DD-40D6-B7F4-70B586885C0B}" type="slidenum">
              <a:rPr lang="en-US" smtClean="0"/>
              <a:pPr/>
              <a:t>‹#›</a:t>
            </a:fld>
            <a:endParaRPr lang="en-US"/>
          </a:p>
        </p:txBody>
      </p:sp>
      <p:sp>
        <p:nvSpPr>
          <p:cNvPr id="8" name="Footer Placeholder 1">
            <a:extLst>
              <a:ext uri="{FF2B5EF4-FFF2-40B4-BE49-F238E27FC236}">
                <a16:creationId xmlns:a16="http://schemas.microsoft.com/office/drawing/2014/main" id="{56BBA029-671C-F704-433F-BACD5A73C1C6}"/>
              </a:ext>
              <a:ext uri="{C183D7F6-B498-43B3-948B-1728B52AA6E4}">
                <adec:decorative xmlns:adec="http://schemas.microsoft.com/office/drawing/2017/decorative" val="1"/>
              </a:ext>
            </a:extLst>
          </p:cNvPr>
          <p:cNvSpPr>
            <a:spLocks noGrp="1"/>
          </p:cNvSpPr>
          <p:nvPr>
            <p:ph type="ftr" sz="quarter" idx="29"/>
          </p:nvPr>
        </p:nvSpPr>
        <p:spPr>
          <a:xfrm>
            <a:off x="1671799" y="5427541"/>
            <a:ext cx="4480560" cy="166630"/>
          </a:xfrm>
        </p:spPr>
        <p:txBody>
          <a:bodyPr/>
          <a:lstStyle/>
          <a:p>
            <a:endParaRPr lang="en-US"/>
          </a:p>
        </p:txBody>
      </p:sp>
    </p:spTree>
    <p:extLst>
      <p:ext uri="{BB962C8B-B14F-4D97-AF65-F5344CB8AC3E}">
        <p14:creationId xmlns:p14="http://schemas.microsoft.com/office/powerpoint/2010/main" val="5342562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xt next to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4572000" cy="51435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fr-FR"/>
              <a:t>Cliquez sur l'icône pour ajouter une image</a:t>
            </a:r>
          </a:p>
        </p:txBody>
      </p:sp>
      <p:sp>
        <p:nvSpPr>
          <p:cNvPr id="25" name="Espace réservé du texte 5">
            <a:extLst>
              <a:ext uri="{FF2B5EF4-FFF2-40B4-BE49-F238E27FC236}">
                <a16:creationId xmlns:a16="http://schemas.microsoft.com/office/drawing/2014/main" id="{EF5BFE2C-3893-4574-8E43-0A0678870930}"/>
              </a:ext>
            </a:extLst>
          </p:cNvPr>
          <p:cNvSpPr>
            <a:spLocks noGrp="1"/>
          </p:cNvSpPr>
          <p:nvPr>
            <p:ph type="body" sz="quarter" idx="27"/>
          </p:nvPr>
        </p:nvSpPr>
        <p:spPr>
          <a:xfrm>
            <a:off x="5404951" y="2617811"/>
            <a:ext cx="3077548" cy="403469"/>
          </a:xfrm>
        </p:spPr>
        <p:txBody>
          <a:bodyPr anchor="t">
            <a:noAutofit/>
          </a:bodyPr>
          <a:lstStyle>
            <a:lvl1pPr algn="ctr">
              <a:lnSpc>
                <a:spcPct val="96000"/>
              </a:lnSpc>
              <a:spcAft>
                <a:spcPts val="1000"/>
              </a:spcAft>
              <a:defRPr lang="en-US" sz="25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5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6" name="Espace réservé du texte 5">
            <a:extLst>
              <a:ext uri="{FF2B5EF4-FFF2-40B4-BE49-F238E27FC236}">
                <a16:creationId xmlns:a16="http://schemas.microsoft.com/office/drawing/2014/main" id="{E331AD24-1AAB-440A-917D-3BB2B9658DC1}"/>
              </a:ext>
            </a:extLst>
          </p:cNvPr>
          <p:cNvSpPr>
            <a:spLocks noGrp="1"/>
          </p:cNvSpPr>
          <p:nvPr>
            <p:ph type="body" sz="quarter" idx="23"/>
          </p:nvPr>
        </p:nvSpPr>
        <p:spPr>
          <a:xfrm>
            <a:off x="5404951" y="3085124"/>
            <a:ext cx="3077548" cy="248433"/>
          </a:xfrm>
        </p:spPr>
        <p:txBody>
          <a:bodyPr anchor="t">
            <a:noAutofit/>
          </a:bodyPr>
          <a:lstStyle>
            <a:lvl1pPr algn="ctr">
              <a:lnSpc>
                <a:spcPct val="96000"/>
              </a:lnSpc>
              <a:spcAft>
                <a:spcPts val="1000"/>
              </a:spcAft>
              <a:defRPr lang="en-US" sz="1400" b="0" i="0" kern="1200" dirty="0">
                <a:solidFill>
                  <a:schemeClr val="tx1"/>
                </a:solidFill>
                <a:latin typeface="+mj-lt"/>
                <a:ea typeface="Verdana" panose="020B0604030504040204" pitchFamily="34" charset="0"/>
                <a:cs typeface="Verdana" panose="020B0604030504040204" pitchFamily="34" charset="0"/>
              </a:defRPr>
            </a:lvl1pPr>
            <a:lvl2pPr marL="278550" indent="0" algn="l">
              <a:lnSpc>
                <a:spcPct val="100000"/>
              </a:lnSpc>
              <a:buFont typeface="Arial" panose="020B0604020202020204" pitchFamily="34" charset="0"/>
              <a:buNone/>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3" name="Date Placeholder 2">
            <a:extLst>
              <a:ext uri="{FF2B5EF4-FFF2-40B4-BE49-F238E27FC236}">
                <a16:creationId xmlns:a16="http://schemas.microsoft.com/office/drawing/2014/main" id="{EB4110FB-0C00-9F41-F9F7-EB50B29B5B56}"/>
              </a:ext>
            </a:extLst>
          </p:cNvPr>
          <p:cNvSpPr>
            <a:spLocks noGrp="1"/>
          </p:cNvSpPr>
          <p:nvPr>
            <p:ph type="dt" sz="half" idx="28"/>
          </p:nvPr>
        </p:nvSpPr>
        <p:spPr>
          <a:xfrm>
            <a:off x="6167720" y="4827335"/>
            <a:ext cx="1626918" cy="166629"/>
          </a:xfrm>
        </p:spPr>
        <p:txBody>
          <a:bodyPr/>
          <a:lstStyle>
            <a:lvl1pPr algn="ctr">
              <a:defRPr/>
            </a:lvl1pPr>
          </a:lstStyle>
          <a:p>
            <a:fld id="{E63B1AEB-DB77-42F9-860B-357ECFE183EA}" type="datetime1">
              <a:rPr lang="en-US" smtClean="0"/>
              <a:t>3/26/2024</a:t>
            </a:fld>
            <a:endParaRPr lang="en-US"/>
          </a:p>
        </p:txBody>
      </p:sp>
      <p:cxnSp>
        <p:nvCxnSpPr>
          <p:cNvPr id="2" name="Straight Arrow Connector 1">
            <a:extLst>
              <a:ext uri="{FF2B5EF4-FFF2-40B4-BE49-F238E27FC236}">
                <a16:creationId xmlns:a16="http://schemas.microsoft.com/office/drawing/2014/main" id="{FC9788C5-8153-9ED6-4364-D840EC9DF5F8}"/>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1F1F229-D3A6-1B2C-E1A2-3AE65085B42C}"/>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5" name="Picture 4">
            <a:extLst>
              <a:ext uri="{FF2B5EF4-FFF2-40B4-BE49-F238E27FC236}">
                <a16:creationId xmlns:a16="http://schemas.microsoft.com/office/drawing/2014/main" id="{73C66E39-4298-5EBC-A059-10DC55375784}"/>
              </a:ext>
            </a:extLst>
          </p:cNvPr>
          <p:cNvPicPr>
            <a:picLocks noChangeAspect="1"/>
          </p:cNvPicPr>
          <p:nvPr userDrawn="1"/>
        </p:nvPicPr>
        <p:blipFill>
          <a:blip r:embed="rId2"/>
          <a:stretch>
            <a:fillRect/>
          </a:stretch>
        </p:blipFill>
        <p:spPr>
          <a:xfrm>
            <a:off x="-2169241" y="2507594"/>
            <a:ext cx="307086" cy="622046"/>
          </a:xfrm>
          <a:prstGeom prst="rect">
            <a:avLst/>
          </a:prstGeom>
        </p:spPr>
      </p:pic>
      <p:sp>
        <p:nvSpPr>
          <p:cNvPr id="12" name="Espace réservé du graphique SmartArt 11">
            <a:extLst>
              <a:ext uri="{FF2B5EF4-FFF2-40B4-BE49-F238E27FC236}">
                <a16:creationId xmlns:a16="http://schemas.microsoft.com/office/drawing/2014/main" id="{0F580B26-21D6-4630-AE3D-FB359C1C883E}"/>
              </a:ext>
              <a:ext uri="{C183D7F6-B498-43B3-948B-1728B52AA6E4}">
                <adec:decorative xmlns:adec="http://schemas.microsoft.com/office/drawing/2017/decorative" val="1"/>
              </a:ext>
            </a:extLst>
          </p:cNvPr>
          <p:cNvSpPr>
            <a:spLocks noGrp="1" noChangeAspect="1"/>
          </p:cNvSpPr>
          <p:nvPr>
            <p:ph type="dgm" sz="quarter" idx="14"/>
          </p:nvPr>
        </p:nvSpPr>
        <p:spPr>
          <a:xfrm>
            <a:off x="6912231" y="1426436"/>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17" name="Espace réservé du graphique SmartArt 11">
            <a:extLst>
              <a:ext uri="{FF2B5EF4-FFF2-40B4-BE49-F238E27FC236}">
                <a16:creationId xmlns:a16="http://schemas.microsoft.com/office/drawing/2014/main" id="{16B17374-481A-4CE6-8974-CA84865A03CA}"/>
              </a:ext>
              <a:ext uri="{C183D7F6-B498-43B3-948B-1728B52AA6E4}">
                <adec:decorative xmlns:adec="http://schemas.microsoft.com/office/drawing/2017/decorative" val="1"/>
              </a:ext>
            </a:extLst>
          </p:cNvPr>
          <p:cNvSpPr>
            <a:spLocks noGrp="1" noChangeAspect="1"/>
          </p:cNvSpPr>
          <p:nvPr>
            <p:ph type="dgm" sz="quarter" idx="19" hasCustomPrompt="1"/>
          </p:nvPr>
        </p:nvSpPr>
        <p:spPr>
          <a:xfrm>
            <a:off x="6912231" y="3645065"/>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dirty="0"/>
              <a:t>l'icône pour ajouter un graphique SmartArt</a:t>
            </a:r>
          </a:p>
        </p:txBody>
      </p:sp>
      <p:sp>
        <p:nvSpPr>
          <p:cNvPr id="6" name="Slide Number Placeholder 1">
            <a:extLst>
              <a:ext uri="{FF2B5EF4-FFF2-40B4-BE49-F238E27FC236}">
                <a16:creationId xmlns:a16="http://schemas.microsoft.com/office/drawing/2014/main" id="{C4A45050-8DAA-256F-164F-C7D3B40D5111}"/>
              </a:ext>
              <a:ext uri="{C183D7F6-B498-43B3-948B-1728B52AA6E4}">
                <adec:decorative xmlns:adec="http://schemas.microsoft.com/office/drawing/2017/decorative" val="1"/>
              </a:ext>
            </a:extLst>
          </p:cNvPr>
          <p:cNvSpPr>
            <a:spLocks noGrp="1"/>
          </p:cNvSpPr>
          <p:nvPr>
            <p:ph type="sldNum" sz="quarter" idx="29"/>
          </p:nvPr>
        </p:nvSpPr>
        <p:spPr>
          <a:xfrm>
            <a:off x="8336226" y="5385122"/>
            <a:ext cx="476250" cy="205743"/>
          </a:xfrm>
        </p:spPr>
        <p:txBody>
          <a:bodyPr/>
          <a:lstStyle/>
          <a:p>
            <a:fld id="{6B54B0F7-55DD-40D6-B7F4-70B586885C0B}" type="slidenum">
              <a:rPr lang="en-US" smtClean="0"/>
              <a:pPr/>
              <a:t>‹#›</a:t>
            </a:fld>
            <a:endParaRPr lang="en-US"/>
          </a:p>
        </p:txBody>
      </p:sp>
      <p:sp>
        <p:nvSpPr>
          <p:cNvPr id="8" name="Footer Placeholder 1">
            <a:extLst>
              <a:ext uri="{FF2B5EF4-FFF2-40B4-BE49-F238E27FC236}">
                <a16:creationId xmlns:a16="http://schemas.microsoft.com/office/drawing/2014/main" id="{72D02FD0-8CDC-7C97-2AE2-28ECAD145EC8}"/>
              </a:ext>
              <a:ext uri="{C183D7F6-B498-43B3-948B-1728B52AA6E4}">
                <adec:decorative xmlns:adec="http://schemas.microsoft.com/office/drawing/2017/decorative" val="1"/>
              </a:ext>
            </a:extLst>
          </p:cNvPr>
          <p:cNvSpPr>
            <a:spLocks noGrp="1"/>
          </p:cNvSpPr>
          <p:nvPr>
            <p:ph type="ftr" sz="quarter" idx="30"/>
          </p:nvPr>
        </p:nvSpPr>
        <p:spPr>
          <a:xfrm>
            <a:off x="1671799" y="5427541"/>
            <a:ext cx="4480560" cy="166630"/>
          </a:xfrm>
        </p:spPr>
        <p:txBody>
          <a:bodyPr/>
          <a:lstStyle/>
          <a:p>
            <a:endParaRPr lang="en-US"/>
          </a:p>
        </p:txBody>
      </p:sp>
      <p:sp>
        <p:nvSpPr>
          <p:cNvPr id="11" name="Title 10">
            <a:extLst>
              <a:ext uri="{FF2B5EF4-FFF2-40B4-BE49-F238E27FC236}">
                <a16:creationId xmlns:a16="http://schemas.microsoft.com/office/drawing/2014/main" id="{5CF060A2-7839-14BE-1DA8-DA92ADE5B7EE}"/>
              </a:ext>
            </a:extLst>
          </p:cNvPr>
          <p:cNvSpPr>
            <a:spLocks noGrp="1"/>
          </p:cNvSpPr>
          <p:nvPr>
            <p:ph type="title"/>
          </p:nvPr>
        </p:nvSpPr>
        <p:spPr>
          <a:xfrm>
            <a:off x="5404950" y="1840117"/>
            <a:ext cx="3077549" cy="720000"/>
          </a:xfrm>
        </p:spPr>
        <p:txBody>
          <a:bodyPr/>
          <a:lstStyle>
            <a:lvl1pPr algn="ctr">
              <a:defRPr>
                <a:solidFill>
                  <a:schemeClr val="tx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82024833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Title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5A615-DA1F-29AA-A06D-24C5F97B581E}"/>
              </a:ext>
            </a:extLst>
          </p:cNvPr>
          <p:cNvSpPr>
            <a:spLocks noGrp="1"/>
          </p:cNvSpPr>
          <p:nvPr>
            <p:ph type="title"/>
          </p:nvPr>
        </p:nvSpPr>
        <p:spPr>
          <a:xfrm>
            <a:off x="1110583" y="1444509"/>
            <a:ext cx="6922834" cy="1254557"/>
          </a:xfrm>
        </p:spPr>
        <p:txBody>
          <a:bodyPr/>
          <a:lstStyle>
            <a:lvl1pPr algn="ctr">
              <a:defRPr sz="4200">
                <a:solidFill>
                  <a:schemeClr val="bg1"/>
                </a:solidFill>
              </a:defRPr>
            </a:lvl1pPr>
          </a:lstStyle>
          <a:p>
            <a:r>
              <a:rPr lang="en-US"/>
              <a:t>Click to edit Master title style</a:t>
            </a:r>
            <a:endParaRPr lang="en-US" dirty="0"/>
          </a:p>
        </p:txBody>
      </p:sp>
      <p:sp>
        <p:nvSpPr>
          <p:cNvPr id="17" name="Espace réservé du graphique SmartArt 18">
            <a:extLst>
              <a:ext uri="{FF2B5EF4-FFF2-40B4-BE49-F238E27FC236}">
                <a16:creationId xmlns:a16="http://schemas.microsoft.com/office/drawing/2014/main" id="{50E609C3-EA6F-468A-8B7C-CD27949FB33C}"/>
              </a:ext>
              <a:ext uri="{C183D7F6-B498-43B3-948B-1728B52AA6E4}">
                <adec:decorative xmlns:adec="http://schemas.microsoft.com/office/drawing/2017/decorative" val="1"/>
              </a:ext>
            </a:extLst>
          </p:cNvPr>
          <p:cNvSpPr>
            <a:spLocks noGrp="1" noChangeAspect="1"/>
          </p:cNvSpPr>
          <p:nvPr>
            <p:ph type="dgm" sz="quarter" idx="13"/>
          </p:nvPr>
        </p:nvSpPr>
        <p:spPr>
          <a:xfrm>
            <a:off x="4514347" y="3749928"/>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9" name="Text Placeholder 1">
            <a:extLst>
              <a:ext uri="{FF2B5EF4-FFF2-40B4-BE49-F238E27FC236}">
                <a16:creationId xmlns:a16="http://schemas.microsoft.com/office/drawing/2014/main" id="{54CCF570-9115-4289-839C-7FACBC619C13}"/>
              </a:ext>
            </a:extLst>
          </p:cNvPr>
          <p:cNvSpPr>
            <a:spLocks noGrp="1"/>
          </p:cNvSpPr>
          <p:nvPr>
            <p:ph type="body" sz="quarter" idx="22"/>
          </p:nvPr>
        </p:nvSpPr>
        <p:spPr>
          <a:xfrm>
            <a:off x="1110583" y="2818617"/>
            <a:ext cx="6922834" cy="403469"/>
          </a:xfrm>
        </p:spPr>
        <p:txBody>
          <a:bodyPr anchor="ctr">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42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0" name="Text Placeholder 2">
            <a:extLst>
              <a:ext uri="{FF2B5EF4-FFF2-40B4-BE49-F238E27FC236}">
                <a16:creationId xmlns:a16="http://schemas.microsoft.com/office/drawing/2014/main" id="{889FD9C7-FB39-4714-81F8-6EA37E5B621B}"/>
              </a:ext>
            </a:extLst>
          </p:cNvPr>
          <p:cNvSpPr>
            <a:spLocks noGrp="1"/>
          </p:cNvSpPr>
          <p:nvPr>
            <p:ph type="body" sz="quarter" idx="23"/>
          </p:nvPr>
        </p:nvSpPr>
        <p:spPr>
          <a:xfrm>
            <a:off x="1110583" y="3384936"/>
            <a:ext cx="6922834" cy="231290"/>
          </a:xfrm>
        </p:spPr>
        <p:txBody>
          <a:bodyPr anchor="t">
            <a:noAutofit/>
          </a:bodyPr>
          <a:lstStyle>
            <a:lvl1pPr algn="ctr">
              <a:lnSpc>
                <a:spcPct val="96000"/>
              </a:lnSpc>
              <a:spcAft>
                <a:spcPts val="1000"/>
              </a:spcAft>
              <a:defRPr lang="en-US" sz="14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8" name="Espace réservé du graphique SmartArt 19">
            <a:extLst>
              <a:ext uri="{FF2B5EF4-FFF2-40B4-BE49-F238E27FC236}">
                <a16:creationId xmlns:a16="http://schemas.microsoft.com/office/drawing/2014/main" id="{F155B637-1E1E-462B-9FBB-56FD4231172C}"/>
              </a:ext>
              <a:ext uri="{C183D7F6-B498-43B3-948B-1728B52AA6E4}">
                <adec:decorative xmlns:adec="http://schemas.microsoft.com/office/drawing/2017/decorative" val="1"/>
              </a:ext>
            </a:extLst>
          </p:cNvPr>
          <p:cNvSpPr>
            <a:spLocks noGrp="1" noChangeAspect="1"/>
          </p:cNvSpPr>
          <p:nvPr>
            <p:ph type="dgm" sz="quarter" idx="14"/>
          </p:nvPr>
        </p:nvSpPr>
        <p:spPr>
          <a:xfrm>
            <a:off x="4514347" y="1161011"/>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endParaRPr lang="en-US" noProof="0" dirty="0"/>
          </a:p>
        </p:txBody>
      </p:sp>
      <p:grpSp>
        <p:nvGrpSpPr>
          <p:cNvPr id="9" name="Logo">
            <a:extLst>
              <a:ext uri="{FF2B5EF4-FFF2-40B4-BE49-F238E27FC236}">
                <a16:creationId xmlns:a16="http://schemas.microsoft.com/office/drawing/2014/main" id="{27488BCF-9F91-440E-B9B4-3B8628FE5A11}"/>
              </a:ext>
            </a:extLst>
          </p:cNvPr>
          <p:cNvGrpSpPr>
            <a:grpSpLocks noChangeAspect="1"/>
          </p:cNvGrpSpPr>
          <p:nvPr userDrawn="1"/>
        </p:nvGrpSpPr>
        <p:grpSpPr>
          <a:xfrm>
            <a:off x="4146495" y="333342"/>
            <a:ext cx="851011" cy="219091"/>
            <a:chOff x="4767702" y="-472136"/>
            <a:chExt cx="745525" cy="191931"/>
          </a:xfrm>
          <a:solidFill>
            <a:schemeClr val="bg1"/>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noProof="0"/>
            </a:p>
          </p:txBody>
        </p:sp>
      </p:grpSp>
      <p:sp>
        <p:nvSpPr>
          <p:cNvPr id="5" name="Date Placeholder 1">
            <a:extLst>
              <a:ext uri="{FF2B5EF4-FFF2-40B4-BE49-F238E27FC236}">
                <a16:creationId xmlns:a16="http://schemas.microsoft.com/office/drawing/2014/main" id="{45C10403-1F97-E022-7AB9-4F7DAEF42BCE}"/>
              </a:ext>
            </a:extLst>
          </p:cNvPr>
          <p:cNvSpPr>
            <a:spLocks noGrp="1"/>
          </p:cNvSpPr>
          <p:nvPr>
            <p:ph type="dt" sz="half" idx="24"/>
          </p:nvPr>
        </p:nvSpPr>
        <p:spPr>
          <a:xfrm>
            <a:off x="3758509" y="4827336"/>
            <a:ext cx="1626918" cy="166629"/>
          </a:xfrm>
        </p:spPr>
        <p:txBody>
          <a:bodyPr/>
          <a:lstStyle>
            <a:lvl1pPr algn="ctr">
              <a:defRPr>
                <a:solidFill>
                  <a:schemeClr val="bg1"/>
                </a:solidFill>
              </a:defRPr>
            </a:lvl1pPr>
          </a:lstStyle>
          <a:p>
            <a:fld id="{3EDA0417-288A-4B1C-82FA-7C3BA33E2E2C}" type="datetime1">
              <a:rPr lang="en-US" smtClean="0"/>
              <a:t>3/26/2024</a:t>
            </a:fld>
            <a:endParaRPr lang="en-US"/>
          </a:p>
        </p:txBody>
      </p:sp>
      <p:sp>
        <p:nvSpPr>
          <p:cNvPr id="7" name="Slide Number Placeholder 1">
            <a:extLst>
              <a:ext uri="{FF2B5EF4-FFF2-40B4-BE49-F238E27FC236}">
                <a16:creationId xmlns:a16="http://schemas.microsoft.com/office/drawing/2014/main" id="{A78C3271-9D4F-D92A-D079-0D4DFA48B7AC}"/>
              </a:ext>
            </a:extLst>
          </p:cNvPr>
          <p:cNvSpPr>
            <a:spLocks noGrp="1"/>
          </p:cNvSpPr>
          <p:nvPr>
            <p:ph type="sldNum" sz="quarter" idx="26"/>
          </p:nvPr>
        </p:nvSpPr>
        <p:spPr/>
        <p:txBody>
          <a:bodyPr/>
          <a:lstStyle>
            <a:lvl1pPr>
              <a:defRPr>
                <a:solidFill>
                  <a:schemeClr val="bg1"/>
                </a:solidFill>
              </a:defRPr>
            </a:lvl1pPr>
          </a:lstStyle>
          <a:p>
            <a:fld id="{6B54B0F7-55DD-40D6-B7F4-70B586885C0B}" type="slidenum">
              <a:rPr lang="en-US" smtClean="0"/>
              <a:pPr/>
              <a:t>‹#›</a:t>
            </a:fld>
            <a:endParaRPr lang="en-US"/>
          </a:p>
        </p:txBody>
      </p:sp>
      <p:sp>
        <p:nvSpPr>
          <p:cNvPr id="3" name="Footer Placeholder 6">
            <a:extLst>
              <a:ext uri="{FF2B5EF4-FFF2-40B4-BE49-F238E27FC236}">
                <a16:creationId xmlns:a16="http://schemas.microsoft.com/office/drawing/2014/main" id="{F9F2A27C-C822-EF57-C64A-3CC0EA2A1464}"/>
              </a:ext>
            </a:extLst>
          </p:cNvPr>
          <p:cNvSpPr>
            <a:spLocks noGrp="1"/>
          </p:cNvSpPr>
          <p:nvPr>
            <p:ph type="ftr" sz="quarter" idx="11"/>
          </p:nvPr>
        </p:nvSpPr>
        <p:spPr>
          <a:xfrm>
            <a:off x="1671799" y="5400000"/>
            <a:ext cx="4480560" cy="166630"/>
          </a:xfrm>
        </p:spPr>
        <p:txBody>
          <a:bodyPr/>
          <a:lstStyle/>
          <a:p>
            <a:endParaRPr lang="en-US" dirty="0"/>
          </a:p>
        </p:txBody>
      </p:sp>
    </p:spTree>
    <p:extLst>
      <p:ext uri="{BB962C8B-B14F-4D97-AF65-F5344CB8AC3E}">
        <p14:creationId xmlns:p14="http://schemas.microsoft.com/office/powerpoint/2010/main" val="10835542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20CC99-2862-47B8-AA12-B455F7B72E17}"/>
              </a:ext>
            </a:extLst>
          </p:cNvPr>
          <p:cNvSpPr>
            <a:spLocks noGrp="1"/>
          </p:cNvSpPr>
          <p:nvPr>
            <p:ph type="title"/>
          </p:nvPr>
        </p:nvSpPr>
        <p:spPr/>
        <p:txBody>
          <a:bodyPr/>
          <a:lstStyle/>
          <a:p>
            <a:r>
              <a:rPr lang="fr-FR" dirty="0"/>
              <a:t>Modifiez le style du titre</a:t>
            </a:r>
            <a:endParaRPr lang="en-US" dirty="0"/>
          </a:p>
        </p:txBody>
      </p:sp>
      <p:sp>
        <p:nvSpPr>
          <p:cNvPr id="10" name="Espace réservé du texte 4">
            <a:extLst>
              <a:ext uri="{FF2B5EF4-FFF2-40B4-BE49-F238E27FC236}">
                <a16:creationId xmlns:a16="http://schemas.microsoft.com/office/drawing/2014/main" id="{B2003F5C-CB72-4CF3-92F6-48DF799244F6}"/>
              </a:ext>
            </a:extLst>
          </p:cNvPr>
          <p:cNvSpPr>
            <a:spLocks noGrp="1"/>
          </p:cNvSpPr>
          <p:nvPr>
            <p:ph type="body" sz="quarter" idx="2" hasCustomPrompt="1"/>
          </p:nvPr>
        </p:nvSpPr>
        <p:spPr>
          <a:xfrm>
            <a:off x="333730" y="1071318"/>
            <a:ext cx="8478000"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dirty="0"/>
              <a:t>Cliquez pour modifier les styles du texte du masque</a:t>
            </a:r>
          </a:p>
        </p:txBody>
      </p:sp>
      <p:sp>
        <p:nvSpPr>
          <p:cNvPr id="3" name="Text Placeholder 2">
            <a:extLst>
              <a:ext uri="{FF2B5EF4-FFF2-40B4-BE49-F238E27FC236}">
                <a16:creationId xmlns:a16="http://schemas.microsoft.com/office/drawing/2014/main" id="{D0E56171-4788-4B4A-B8DB-98CB348C66F3}"/>
              </a:ext>
            </a:extLst>
          </p:cNvPr>
          <p:cNvSpPr>
            <a:spLocks noGrp="1"/>
          </p:cNvSpPr>
          <p:nvPr>
            <p:ph type="body" sz="quarter" idx="3"/>
          </p:nvPr>
        </p:nvSpPr>
        <p:spPr>
          <a:xfrm>
            <a:off x="331525" y="1340692"/>
            <a:ext cx="8478000" cy="3209012"/>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cxnSp>
        <p:nvCxnSpPr>
          <p:cNvPr id="9" name="Straight Arrow Connector 8">
            <a:extLst>
              <a:ext uri="{FF2B5EF4-FFF2-40B4-BE49-F238E27FC236}">
                <a16:creationId xmlns:a16="http://schemas.microsoft.com/office/drawing/2014/main" id="{B93C29EC-5464-0834-D51C-A9AB8A6629A3}"/>
              </a:ext>
              <a:ext uri="{C183D7F6-B498-43B3-948B-1728B52AA6E4}">
                <adec:decorative xmlns:adec="http://schemas.microsoft.com/office/drawing/2017/decorative" val="1"/>
              </a:ext>
            </a:extLst>
          </p:cNvPr>
          <p:cNvCxnSpPr/>
          <p:nvPr userDrawn="1"/>
        </p:nvCxnSpPr>
        <p:spPr>
          <a:xfrm flipV="1">
            <a:off x="719987" y="5181600"/>
            <a:ext cx="0" cy="30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B5A1BAF-ECC3-7733-68D4-3A81A983872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28654" y="6291006"/>
            <a:ext cx="2682186" cy="1256214"/>
          </a:xfrm>
          <a:prstGeom prst="rect">
            <a:avLst/>
          </a:prstGeom>
        </p:spPr>
      </p:pic>
      <p:cxnSp>
        <p:nvCxnSpPr>
          <p:cNvPr id="11" name="Straight Arrow Connector 10">
            <a:extLst>
              <a:ext uri="{FF2B5EF4-FFF2-40B4-BE49-F238E27FC236}">
                <a16:creationId xmlns:a16="http://schemas.microsoft.com/office/drawing/2014/main" id="{1740BADD-8356-05B8-7002-0F37FB3E682B}"/>
              </a:ext>
              <a:ext uri="{C183D7F6-B498-43B3-948B-1728B52AA6E4}">
                <adec:decorative xmlns:adec="http://schemas.microsoft.com/office/drawing/2017/decorative" val="1"/>
              </a:ext>
            </a:extLst>
          </p:cNvPr>
          <p:cNvCxnSpPr>
            <a:cxnSpLocks/>
          </p:cNvCxnSpPr>
          <p:nvPr userDrawn="1"/>
        </p:nvCxnSpPr>
        <p:spPr>
          <a:xfrm>
            <a:off x="-525780" y="1455076"/>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B960EE43-3B74-E61E-9449-CCBE2DD02E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284295" y="2663190"/>
            <a:ext cx="640080" cy="780098"/>
          </a:xfrm>
          <a:prstGeom prst="rect">
            <a:avLst/>
          </a:prstGeom>
        </p:spPr>
      </p:pic>
      <p:cxnSp>
        <p:nvCxnSpPr>
          <p:cNvPr id="13" name="Straight Arrow Connector 12">
            <a:extLst>
              <a:ext uri="{FF2B5EF4-FFF2-40B4-BE49-F238E27FC236}">
                <a16:creationId xmlns:a16="http://schemas.microsoft.com/office/drawing/2014/main" id="{E25010A6-951F-D1C6-46D1-4DDD402C175A}"/>
              </a:ext>
              <a:ext uri="{C183D7F6-B498-43B3-948B-1728B52AA6E4}">
                <adec:decorative xmlns:adec="http://schemas.microsoft.com/office/drawing/2017/decorative" val="1"/>
              </a:ext>
            </a:extLst>
          </p:cNvPr>
          <p:cNvCxnSpPr>
            <a:cxnSpLocks/>
          </p:cNvCxnSpPr>
          <p:nvPr userDrawn="1"/>
        </p:nvCxnSpPr>
        <p:spPr>
          <a:xfrm flipV="1">
            <a:off x="6963618" y="5236845"/>
            <a:ext cx="0" cy="32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19CB1D4E-EF9E-D9A4-7C5C-51E33DAC1C43}"/>
              </a:ext>
            </a:extLst>
          </p:cNvPr>
          <p:cNvSpPr>
            <a:spLocks noGrp="1"/>
          </p:cNvSpPr>
          <p:nvPr>
            <p:ph type="ftr" sz="quarter" idx="24"/>
          </p:nvPr>
        </p:nvSpPr>
        <p:spPr/>
        <p:txBody>
          <a:bodyPr/>
          <a:lstStyle/>
          <a:p>
            <a:endParaRPr lang="en-US"/>
          </a:p>
        </p:txBody>
      </p:sp>
      <p:sp>
        <p:nvSpPr>
          <p:cNvPr id="2" name="Date Placeholder 1">
            <a:extLst>
              <a:ext uri="{FF2B5EF4-FFF2-40B4-BE49-F238E27FC236}">
                <a16:creationId xmlns:a16="http://schemas.microsoft.com/office/drawing/2014/main" id="{86CE4111-FD6C-60E8-ED51-6C73EB95F839}"/>
              </a:ext>
            </a:extLst>
          </p:cNvPr>
          <p:cNvSpPr>
            <a:spLocks noGrp="1"/>
          </p:cNvSpPr>
          <p:nvPr>
            <p:ph type="dt" sz="half" idx="23"/>
          </p:nvPr>
        </p:nvSpPr>
        <p:spPr/>
        <p:txBody>
          <a:bodyPr/>
          <a:lstStyle/>
          <a:p>
            <a:fld id="{2EB1A2A6-018C-487A-80EC-25FC6F1EE24C}" type="datetime1">
              <a:rPr lang="en-US" smtClean="0"/>
              <a:t>3/26/2024</a:t>
            </a:fld>
            <a:endParaRPr lang="en-US"/>
          </a:p>
        </p:txBody>
      </p:sp>
      <p:sp>
        <p:nvSpPr>
          <p:cNvPr id="8" name="Slide Number Placeholder 7">
            <a:extLst>
              <a:ext uri="{FF2B5EF4-FFF2-40B4-BE49-F238E27FC236}">
                <a16:creationId xmlns:a16="http://schemas.microsoft.com/office/drawing/2014/main" id="{DA642AD8-B0E2-D9ED-F188-1C9CEC86A5E3}"/>
              </a:ext>
            </a:extLst>
          </p:cNvPr>
          <p:cNvSpPr>
            <a:spLocks noGrp="1"/>
          </p:cNvSpPr>
          <p:nvPr>
            <p:ph type="sldNum" sz="quarter" idx="25"/>
          </p:nvPr>
        </p:nvSpPr>
        <p:spPr/>
        <p:txBody>
          <a:bodyPr/>
          <a:lstStyle/>
          <a:p>
            <a:fld id="{6B54B0F7-55DD-40D6-B7F4-70B586885C0B}" type="slidenum">
              <a:rPr lang="en-US" smtClean="0"/>
              <a:pPr/>
              <a:t>‹#›</a:t>
            </a:fld>
            <a:endParaRPr lang="en-US"/>
          </a:p>
        </p:txBody>
      </p:sp>
      <p:sp>
        <p:nvSpPr>
          <p:cNvPr id="5" name="TextBox 4">
            <a:extLst>
              <a:ext uri="{FF2B5EF4-FFF2-40B4-BE49-F238E27FC236}">
                <a16:creationId xmlns:a16="http://schemas.microsoft.com/office/drawing/2014/main" id="{C4C67134-0EE3-78D7-1AAC-1E140F4A49E6}"/>
              </a:ext>
              <a:ext uri="{C183D7F6-B498-43B3-948B-1728B52AA6E4}">
                <adec:decorative xmlns:adec="http://schemas.microsoft.com/office/drawing/2017/decorative" val="0"/>
              </a:ext>
            </a:extLst>
          </p:cNvPr>
          <p:cNvSpPr txBox="1"/>
          <p:nvPr userDrawn="1"/>
        </p:nvSpPr>
        <p:spPr>
          <a:xfrm>
            <a:off x="121920" y="5617030"/>
            <a:ext cx="5577840" cy="600164"/>
          </a:xfrm>
          <a:prstGeom prst="rect">
            <a:avLst/>
          </a:prstGeom>
          <a:solidFill>
            <a:srgbClr val="F4F2F6"/>
          </a:solidFill>
        </p:spPr>
        <p:txBody>
          <a:bodyPr wrap="square" rtlCol="0">
            <a:spAutoFit/>
          </a:bodyPr>
          <a:lstStyle/>
          <a:p>
            <a:r>
              <a:rPr lang="en-US" sz="1100" b="1" dirty="0"/>
              <a:t>Maintain the logo protection area:</a:t>
            </a:r>
          </a:p>
          <a:p>
            <a:r>
              <a:rPr lang="en-US" sz="1100" dirty="0"/>
              <a:t>Please do not allow your content to be too close of over the Sanofi logo. There should always be enough free space around the logo.</a:t>
            </a:r>
          </a:p>
        </p:txBody>
      </p:sp>
      <p:sp>
        <p:nvSpPr>
          <p:cNvPr id="15" name="TextBox 14">
            <a:extLst>
              <a:ext uri="{FF2B5EF4-FFF2-40B4-BE49-F238E27FC236}">
                <a16:creationId xmlns:a16="http://schemas.microsoft.com/office/drawing/2014/main" id="{0C337C89-F73C-91C5-3362-802FEEB8AB83}"/>
              </a:ext>
            </a:extLst>
          </p:cNvPr>
          <p:cNvSpPr txBox="1"/>
          <p:nvPr userDrawn="1"/>
        </p:nvSpPr>
        <p:spPr>
          <a:xfrm>
            <a:off x="5819567" y="5618210"/>
            <a:ext cx="3324431" cy="938719"/>
          </a:xfrm>
          <a:prstGeom prst="rect">
            <a:avLst/>
          </a:prstGeom>
          <a:solidFill>
            <a:srgbClr val="F4F2F6"/>
          </a:solidFill>
        </p:spPr>
        <p:txBody>
          <a:bodyPr wrap="square" rtlCol="0">
            <a:spAutoFit/>
          </a:bodyPr>
          <a:lstStyle/>
          <a:p>
            <a:r>
              <a:rPr lang="en-US" sz="1100" b="1" dirty="0"/>
              <a:t>How to change date format:</a:t>
            </a:r>
          </a:p>
          <a:p>
            <a:pPr marL="285750" indent="-285750">
              <a:buFontTx/>
              <a:buChar char="-"/>
            </a:pPr>
            <a:r>
              <a:rPr lang="en-US" sz="1100" dirty="0"/>
              <a:t>Go to the “Insert” tab in the top ribbon</a:t>
            </a:r>
          </a:p>
          <a:p>
            <a:pPr marL="285750" indent="-285750">
              <a:buFontTx/>
              <a:buChar char="-"/>
            </a:pPr>
            <a:r>
              <a:rPr lang="en-US" sz="1100" dirty="0"/>
              <a:t>Click on “Header &amp; Footer”</a:t>
            </a:r>
          </a:p>
          <a:p>
            <a:pPr marL="285750" indent="-285750">
              <a:buFontTx/>
              <a:buChar char="-"/>
            </a:pPr>
            <a:r>
              <a:rPr lang="en-US" sz="1100" dirty="0"/>
              <a:t>Choose the desired date format from </a:t>
            </a:r>
          </a:p>
          <a:p>
            <a:pPr marL="285750" indent="-285750">
              <a:buFontTx/>
              <a:buChar char="-"/>
            </a:pPr>
            <a:r>
              <a:rPr lang="en-US" sz="1100" dirty="0"/>
              <a:t>the dropdown and save your changes</a:t>
            </a:r>
          </a:p>
        </p:txBody>
      </p:sp>
      <p:pic>
        <p:nvPicPr>
          <p:cNvPr id="16" name="Picture 15" descr="A picture containing text, design&#10;&#10;Description automatically generated">
            <a:extLst>
              <a:ext uri="{FF2B5EF4-FFF2-40B4-BE49-F238E27FC236}">
                <a16:creationId xmlns:a16="http://schemas.microsoft.com/office/drawing/2014/main" id="{2FA72BFB-1765-8281-6423-3EB1C716CE4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19567" y="6626290"/>
            <a:ext cx="522697" cy="733227"/>
          </a:xfrm>
          <a:prstGeom prst="rect">
            <a:avLst/>
          </a:prstGeom>
        </p:spPr>
      </p:pic>
      <p:sp>
        <p:nvSpPr>
          <p:cNvPr id="12" name="TextBox 11">
            <a:extLst>
              <a:ext uri="{FF2B5EF4-FFF2-40B4-BE49-F238E27FC236}">
                <a16:creationId xmlns:a16="http://schemas.microsoft.com/office/drawing/2014/main" id="{5E428517-71C2-A7B0-3EB2-A45AFCB60B02}"/>
              </a:ext>
            </a:extLst>
          </p:cNvPr>
          <p:cNvSpPr txBox="1"/>
          <p:nvPr userDrawn="1"/>
        </p:nvSpPr>
        <p:spPr>
          <a:xfrm>
            <a:off x="-2406215" y="1340692"/>
            <a:ext cx="1786192" cy="2292935"/>
          </a:xfrm>
          <a:prstGeom prst="rect">
            <a:avLst/>
          </a:prstGeom>
          <a:solidFill>
            <a:srgbClr val="F4F2F6"/>
          </a:solidFill>
        </p:spPr>
        <p:txBody>
          <a:bodyPr wrap="square" rtlCol="0">
            <a:spAutoFit/>
          </a:bodyPr>
          <a:lstStyle/>
          <a:p>
            <a:r>
              <a:rPr lang="en-US" sz="1100" b="1" dirty="0"/>
              <a:t>Using bullets with the indent button:</a:t>
            </a:r>
          </a:p>
          <a:p>
            <a:r>
              <a:rPr lang="en-US" sz="1100" dirty="0"/>
              <a:t>Use the indent button to create the text levels with the appropriate bullet in miracle purple.</a:t>
            </a:r>
          </a:p>
          <a:p>
            <a:endParaRPr lang="en-US" sz="1100" dirty="0"/>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16179359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with Imag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3C3353-532F-470C-976B-DF4E883F19B0}"/>
              </a:ext>
            </a:extLst>
          </p:cNvPr>
          <p:cNvSpPr>
            <a:spLocks noGrp="1"/>
          </p:cNvSpPr>
          <p:nvPr>
            <p:ph type="title"/>
          </p:nvPr>
        </p:nvSpPr>
        <p:spPr>
          <a:xfrm>
            <a:off x="331200" y="289130"/>
            <a:ext cx="5733340" cy="720000"/>
          </a:xfrm>
        </p:spPr>
        <p:txBody>
          <a:bodyPr/>
          <a:lstStyle/>
          <a:p>
            <a:r>
              <a:rPr lang="fr-FR"/>
              <a:t>Modifiez le style du titre</a:t>
            </a:r>
            <a:endParaRPr lang="en-US"/>
          </a:p>
        </p:txBody>
      </p:sp>
      <p:sp>
        <p:nvSpPr>
          <p:cNvPr id="15" name="Espace réservé du texte 4">
            <a:extLst>
              <a:ext uri="{FF2B5EF4-FFF2-40B4-BE49-F238E27FC236}">
                <a16:creationId xmlns:a16="http://schemas.microsoft.com/office/drawing/2014/main" id="{F3196DAB-B773-4CB8-B0BB-E2663F22689E}"/>
              </a:ext>
            </a:extLst>
          </p:cNvPr>
          <p:cNvSpPr>
            <a:spLocks noGrp="1"/>
          </p:cNvSpPr>
          <p:nvPr>
            <p:ph type="body" sz="quarter" idx="22"/>
          </p:nvPr>
        </p:nvSpPr>
        <p:spPr>
          <a:xfrm>
            <a:off x="333730" y="1071318"/>
            <a:ext cx="5733015"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14" name="Text Placeholder 2">
            <a:extLst>
              <a:ext uri="{FF2B5EF4-FFF2-40B4-BE49-F238E27FC236}">
                <a16:creationId xmlns:a16="http://schemas.microsoft.com/office/drawing/2014/main" id="{5BF4ECDC-1329-46C8-8342-5FD3297D56EB}"/>
              </a:ext>
            </a:extLst>
          </p:cNvPr>
          <p:cNvSpPr>
            <a:spLocks noGrp="1"/>
          </p:cNvSpPr>
          <p:nvPr>
            <p:ph type="body" sz="quarter" idx="21"/>
          </p:nvPr>
        </p:nvSpPr>
        <p:spPr>
          <a:xfrm>
            <a:off x="331525" y="1340692"/>
            <a:ext cx="5733015" cy="320901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8" name="Espace réservé pour une image  3">
            <a:extLst>
              <a:ext uri="{FF2B5EF4-FFF2-40B4-BE49-F238E27FC236}">
                <a16:creationId xmlns:a16="http://schemas.microsoft.com/office/drawing/2014/main" id="{CEC2E05F-5F9D-41D9-A40F-97C2869C7DDA}"/>
              </a:ext>
            </a:extLst>
          </p:cNvPr>
          <p:cNvSpPr>
            <a:spLocks noGrp="1"/>
          </p:cNvSpPr>
          <p:nvPr>
            <p:ph type="pic" sz="quarter" idx="23"/>
          </p:nvPr>
        </p:nvSpPr>
        <p:spPr>
          <a:xfrm>
            <a:off x="6346800" y="0"/>
            <a:ext cx="2797200" cy="5143500"/>
          </a:xfrm>
        </p:spPr>
        <p:txBody>
          <a:bodyPr>
            <a:noAutofit/>
          </a:bodyPr>
          <a:lstStyle>
            <a:lvl1pPr>
              <a:defRPr>
                <a:noFill/>
              </a:defRPr>
            </a:lvl1pPr>
          </a:lstStyle>
          <a:p>
            <a:r>
              <a:rPr lang="fr-FR" noProof="0"/>
              <a:t>Cliquez sur l'icône pour ajouter une image</a:t>
            </a:r>
            <a:endParaRPr lang="en-US" noProof="0"/>
          </a:p>
        </p:txBody>
      </p:sp>
      <p:sp>
        <p:nvSpPr>
          <p:cNvPr id="5" name="Footer Placeholder 4">
            <a:extLst>
              <a:ext uri="{FF2B5EF4-FFF2-40B4-BE49-F238E27FC236}">
                <a16:creationId xmlns:a16="http://schemas.microsoft.com/office/drawing/2014/main" id="{4FF68404-4078-B17F-4813-BA7646121289}"/>
              </a:ext>
            </a:extLst>
          </p:cNvPr>
          <p:cNvSpPr>
            <a:spLocks noGrp="1"/>
          </p:cNvSpPr>
          <p:nvPr>
            <p:ph type="ftr" sz="quarter" idx="25"/>
          </p:nvPr>
        </p:nvSpPr>
        <p:spPr/>
        <p:txBody>
          <a:bodyPr/>
          <a:lstStyle/>
          <a:p>
            <a:endParaRPr lang="en-US"/>
          </a:p>
        </p:txBody>
      </p:sp>
      <p:sp>
        <p:nvSpPr>
          <p:cNvPr id="2" name="Date Placeholder 1">
            <a:extLst>
              <a:ext uri="{FF2B5EF4-FFF2-40B4-BE49-F238E27FC236}">
                <a16:creationId xmlns:a16="http://schemas.microsoft.com/office/drawing/2014/main" id="{04A106B2-2CD7-EE19-12C2-78F07D9B6777}"/>
              </a:ext>
            </a:extLst>
          </p:cNvPr>
          <p:cNvSpPr>
            <a:spLocks noGrp="1"/>
          </p:cNvSpPr>
          <p:nvPr>
            <p:ph type="dt" sz="half" idx="24"/>
          </p:nvPr>
        </p:nvSpPr>
        <p:spPr/>
        <p:txBody>
          <a:bodyPr/>
          <a:lstStyle/>
          <a:p>
            <a:fld id="{32445ADE-84A6-426F-98D2-48FC9081D9F3}" type="datetime1">
              <a:rPr lang="en-US" smtClean="0"/>
              <a:t>3/26/2024</a:t>
            </a:fld>
            <a:endParaRPr lang="en-US"/>
          </a:p>
        </p:txBody>
      </p:sp>
      <p:sp>
        <p:nvSpPr>
          <p:cNvPr id="6" name="Slide Number Placeholder 5">
            <a:extLst>
              <a:ext uri="{FF2B5EF4-FFF2-40B4-BE49-F238E27FC236}">
                <a16:creationId xmlns:a16="http://schemas.microsoft.com/office/drawing/2014/main" id="{61A13D38-194B-6B72-337E-FE468EF85BF3}"/>
              </a:ext>
            </a:extLst>
          </p:cNvPr>
          <p:cNvSpPr>
            <a:spLocks noGrp="1"/>
          </p:cNvSpPr>
          <p:nvPr>
            <p:ph type="sldNum" sz="quarter" idx="26"/>
          </p:nvPr>
        </p:nvSpPr>
        <p:spPr/>
        <p:txBody>
          <a:bodyPr/>
          <a:lstStyle/>
          <a:p>
            <a:fld id="{6B54B0F7-55DD-40D6-B7F4-70B586885C0B}" type="slidenum">
              <a:rPr lang="en-US" smtClean="0"/>
              <a:pPr/>
              <a:t>‹#›</a:t>
            </a:fld>
            <a:endParaRPr lang="en-US"/>
          </a:p>
        </p:txBody>
      </p:sp>
      <p:cxnSp>
        <p:nvCxnSpPr>
          <p:cNvPr id="10" name="Straight Arrow Connector 9">
            <a:extLst>
              <a:ext uri="{FF2B5EF4-FFF2-40B4-BE49-F238E27FC236}">
                <a16:creationId xmlns:a16="http://schemas.microsoft.com/office/drawing/2014/main" id="{2FDC70AA-3EDA-E09E-37DA-F5EF20406DAF}"/>
              </a:ext>
            </a:extLst>
          </p:cNvPr>
          <p:cNvCxnSpPr>
            <a:cxnSpLocks/>
          </p:cNvCxnSpPr>
          <p:nvPr userDrawn="1"/>
        </p:nvCxnSpPr>
        <p:spPr>
          <a:xfrm flipH="1">
            <a:off x="9179892" y="815209"/>
            <a:ext cx="604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B89D67-050E-49E1-96D2-EC4ACA0C6259}"/>
              </a:ext>
            </a:extLst>
          </p:cNvPr>
          <p:cNvSpPr txBox="1"/>
          <p:nvPr userDrawn="1"/>
        </p:nvSpPr>
        <p:spPr>
          <a:xfrm>
            <a:off x="9886077" y="699694"/>
            <a:ext cx="1786192" cy="330859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endParaRPr lang="en-US" sz="1100" dirty="0"/>
          </a:p>
          <a:p>
            <a:endParaRPr lang="en-US" sz="1100" dirty="0"/>
          </a:p>
          <a:p>
            <a:endParaRPr lang="en-US" sz="1100" dirty="0"/>
          </a:p>
          <a:p>
            <a:endParaRPr lang="en-US" sz="1100" dirty="0"/>
          </a:p>
        </p:txBody>
      </p:sp>
      <p:pic>
        <p:nvPicPr>
          <p:cNvPr id="12" name="Picture 11">
            <a:extLst>
              <a:ext uri="{FF2B5EF4-FFF2-40B4-BE49-F238E27FC236}">
                <a16:creationId xmlns:a16="http://schemas.microsoft.com/office/drawing/2014/main" id="{30D7A664-F7B8-D5D5-8A4F-F3A4C380354A}"/>
              </a:ext>
            </a:extLst>
          </p:cNvPr>
          <p:cNvPicPr>
            <a:picLocks noChangeAspect="1"/>
          </p:cNvPicPr>
          <p:nvPr userDrawn="1"/>
        </p:nvPicPr>
        <p:blipFill>
          <a:blip r:embed="rId2"/>
          <a:stretch>
            <a:fillRect/>
          </a:stretch>
        </p:blipFill>
        <p:spPr>
          <a:xfrm>
            <a:off x="10125349" y="3183019"/>
            <a:ext cx="371475" cy="752475"/>
          </a:xfrm>
          <a:prstGeom prst="rect">
            <a:avLst/>
          </a:prstGeom>
        </p:spPr>
      </p:pic>
      <p:cxnSp>
        <p:nvCxnSpPr>
          <p:cNvPr id="13" name="Straight Arrow Connector 12">
            <a:extLst>
              <a:ext uri="{FF2B5EF4-FFF2-40B4-BE49-F238E27FC236}">
                <a16:creationId xmlns:a16="http://schemas.microsoft.com/office/drawing/2014/main" id="{54AFC5D9-0509-B208-F192-884C9DC2CD51}"/>
              </a:ext>
            </a:extLst>
          </p:cNvPr>
          <p:cNvCxnSpPr>
            <a:cxnSpLocks/>
          </p:cNvCxnSpPr>
          <p:nvPr userDrawn="1"/>
        </p:nvCxnSpPr>
        <p:spPr>
          <a:xfrm>
            <a:off x="-525780" y="1455076"/>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11">
            <a:extLst>
              <a:ext uri="{FF2B5EF4-FFF2-40B4-BE49-F238E27FC236}">
                <a16:creationId xmlns:a16="http://schemas.microsoft.com/office/drawing/2014/main" id="{4700FD40-41D2-41B9-12AC-4CE0867153E1}"/>
              </a:ext>
            </a:extLst>
          </p:cNvPr>
          <p:cNvSpPr txBox="1"/>
          <p:nvPr userDrawn="1"/>
        </p:nvSpPr>
        <p:spPr>
          <a:xfrm>
            <a:off x="-2406215" y="1340692"/>
            <a:ext cx="1786192" cy="2292935"/>
          </a:xfrm>
          <a:prstGeom prst="rect">
            <a:avLst/>
          </a:prstGeom>
          <a:solidFill>
            <a:srgbClr val="F4F2F6"/>
          </a:solidFill>
        </p:spPr>
        <p:txBody>
          <a:bodyPr wrap="square" rtlCol="0">
            <a:spAutoFit/>
          </a:bodyPr>
          <a:lstStyle/>
          <a:p>
            <a:r>
              <a:rPr lang="en-US" sz="1100" b="1" dirty="0"/>
              <a:t>Using bullets with the indent button:</a:t>
            </a:r>
          </a:p>
          <a:p>
            <a:r>
              <a:rPr lang="en-US" sz="1100" dirty="0"/>
              <a:t>Use the indent button to create the text levels with the appropriate bullet in miracle purple.</a:t>
            </a:r>
          </a:p>
          <a:p>
            <a:endParaRPr lang="en-US" sz="1100" dirty="0"/>
          </a:p>
          <a:p>
            <a:endParaRPr lang="en-US" sz="1100" dirty="0"/>
          </a:p>
          <a:p>
            <a:endParaRPr lang="en-US" sz="1100" dirty="0"/>
          </a:p>
          <a:p>
            <a:endParaRPr lang="en-US" sz="1100" dirty="0"/>
          </a:p>
          <a:p>
            <a:endParaRPr lang="en-US" sz="1100" dirty="0"/>
          </a:p>
          <a:p>
            <a:endParaRPr lang="en-US" sz="1100" dirty="0"/>
          </a:p>
        </p:txBody>
      </p:sp>
      <p:pic>
        <p:nvPicPr>
          <p:cNvPr id="7" name="Picture 13">
            <a:extLst>
              <a:ext uri="{FF2B5EF4-FFF2-40B4-BE49-F238E27FC236}">
                <a16:creationId xmlns:a16="http://schemas.microsoft.com/office/drawing/2014/main" id="{2EAB7566-1DEC-79D3-622E-1E98EDD62A0F}"/>
              </a:ext>
            </a:extLst>
          </p:cNvPr>
          <p:cNvPicPr>
            <a:picLocks noChangeAspect="1"/>
          </p:cNvPicPr>
          <p:nvPr userDrawn="1"/>
        </p:nvPicPr>
        <p:blipFill>
          <a:blip r:embed="rId3"/>
          <a:stretch>
            <a:fillRect/>
          </a:stretch>
        </p:blipFill>
        <p:spPr>
          <a:xfrm>
            <a:off x="-2284295" y="2663190"/>
            <a:ext cx="640080" cy="780098"/>
          </a:xfrm>
          <a:prstGeom prst="rect">
            <a:avLst/>
          </a:prstGeom>
        </p:spPr>
      </p:pic>
    </p:spTree>
    <p:extLst>
      <p:ext uri="{BB962C8B-B14F-4D97-AF65-F5344CB8AC3E}">
        <p14:creationId xmlns:p14="http://schemas.microsoft.com/office/powerpoint/2010/main" val="356893533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with Image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8BD9-8520-41B8-97B9-B2853F4C4F6E}"/>
              </a:ext>
            </a:extLst>
          </p:cNvPr>
          <p:cNvSpPr>
            <a:spLocks noGrp="1"/>
          </p:cNvSpPr>
          <p:nvPr>
            <p:ph type="title"/>
          </p:nvPr>
        </p:nvSpPr>
        <p:spPr>
          <a:xfrm>
            <a:off x="331200" y="289130"/>
            <a:ext cx="4028251" cy="720000"/>
          </a:xfrm>
        </p:spPr>
        <p:txBody>
          <a:bodyPr/>
          <a:lstStyle/>
          <a:p>
            <a:r>
              <a:rPr lang="fr-FR"/>
              <a:t>Modifiez le style du titre</a:t>
            </a:r>
            <a:endParaRPr lang="en-US"/>
          </a:p>
        </p:txBody>
      </p:sp>
      <p:sp>
        <p:nvSpPr>
          <p:cNvPr id="19" name="Espace réservé du texte 4">
            <a:extLst>
              <a:ext uri="{FF2B5EF4-FFF2-40B4-BE49-F238E27FC236}">
                <a16:creationId xmlns:a16="http://schemas.microsoft.com/office/drawing/2014/main" id="{AF3408D4-3F1B-42DA-9498-07BBCDC902FD}"/>
              </a:ext>
            </a:extLst>
          </p:cNvPr>
          <p:cNvSpPr>
            <a:spLocks noGrp="1"/>
          </p:cNvSpPr>
          <p:nvPr>
            <p:ph type="body" sz="quarter" idx="22"/>
          </p:nvPr>
        </p:nvSpPr>
        <p:spPr>
          <a:xfrm>
            <a:off x="333731" y="1071318"/>
            <a:ext cx="4027926"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18" name="Text Placeholder 2">
            <a:extLst>
              <a:ext uri="{FF2B5EF4-FFF2-40B4-BE49-F238E27FC236}">
                <a16:creationId xmlns:a16="http://schemas.microsoft.com/office/drawing/2014/main" id="{3972CF1A-7155-4C76-B467-0170E3D53FE5}"/>
              </a:ext>
            </a:extLst>
          </p:cNvPr>
          <p:cNvSpPr>
            <a:spLocks noGrp="1"/>
          </p:cNvSpPr>
          <p:nvPr>
            <p:ph type="body" sz="quarter" idx="21"/>
          </p:nvPr>
        </p:nvSpPr>
        <p:spPr>
          <a:xfrm>
            <a:off x="331526" y="1340692"/>
            <a:ext cx="4027926" cy="320901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pour une image  3">
            <a:extLst>
              <a:ext uri="{FF2B5EF4-FFF2-40B4-BE49-F238E27FC236}">
                <a16:creationId xmlns:a16="http://schemas.microsoft.com/office/drawing/2014/main" id="{7E64057C-5A6F-41C9-B888-6149A71BAD6F}"/>
              </a:ext>
            </a:extLst>
          </p:cNvPr>
          <p:cNvSpPr>
            <a:spLocks noGrp="1"/>
          </p:cNvSpPr>
          <p:nvPr>
            <p:ph type="pic" sz="quarter" idx="24"/>
          </p:nvPr>
        </p:nvSpPr>
        <p:spPr>
          <a:xfrm>
            <a:off x="4572000" y="0"/>
            <a:ext cx="4572000" cy="5143500"/>
          </a:xfrm>
        </p:spPr>
        <p:txBody>
          <a:bodyPr>
            <a:noAutofit/>
          </a:bodyPr>
          <a:lstStyle>
            <a:lvl1pPr>
              <a:defRPr>
                <a:noFill/>
              </a:defRPr>
            </a:lvl1pPr>
          </a:lstStyle>
          <a:p>
            <a:r>
              <a:rPr lang="fr-FR" noProof="0"/>
              <a:t>Cliquez sur l'icône pour ajouter une image</a:t>
            </a:r>
            <a:endParaRPr lang="en-US" noProof="0"/>
          </a:p>
        </p:txBody>
      </p:sp>
      <p:sp>
        <p:nvSpPr>
          <p:cNvPr id="7" name="Footer Placeholder 6">
            <a:extLst>
              <a:ext uri="{FF2B5EF4-FFF2-40B4-BE49-F238E27FC236}">
                <a16:creationId xmlns:a16="http://schemas.microsoft.com/office/drawing/2014/main" id="{095A22C1-24A2-A92E-6374-B63F25599193}"/>
              </a:ext>
            </a:extLst>
          </p:cNvPr>
          <p:cNvSpPr>
            <a:spLocks noGrp="1"/>
          </p:cNvSpPr>
          <p:nvPr>
            <p:ph type="ftr" sz="quarter" idx="26"/>
          </p:nvPr>
        </p:nvSpPr>
        <p:spPr/>
        <p:txBody>
          <a:bodyPr/>
          <a:lstStyle/>
          <a:p>
            <a:endParaRPr lang="en-US"/>
          </a:p>
        </p:txBody>
      </p:sp>
      <p:sp>
        <p:nvSpPr>
          <p:cNvPr id="3" name="Date Placeholder 2">
            <a:extLst>
              <a:ext uri="{FF2B5EF4-FFF2-40B4-BE49-F238E27FC236}">
                <a16:creationId xmlns:a16="http://schemas.microsoft.com/office/drawing/2014/main" id="{D39ACA39-4BC7-5AC4-76B9-B56A48A55BBF}"/>
              </a:ext>
            </a:extLst>
          </p:cNvPr>
          <p:cNvSpPr>
            <a:spLocks noGrp="1"/>
          </p:cNvSpPr>
          <p:nvPr>
            <p:ph type="dt" sz="half" idx="25"/>
          </p:nvPr>
        </p:nvSpPr>
        <p:spPr/>
        <p:txBody>
          <a:bodyPr/>
          <a:lstStyle/>
          <a:p>
            <a:fld id="{B91B1E43-4FEA-49C1-8890-5714C0610762}" type="datetime1">
              <a:rPr lang="en-US" smtClean="0"/>
              <a:t>3/26/2024</a:t>
            </a:fld>
            <a:endParaRPr lang="en-US"/>
          </a:p>
        </p:txBody>
      </p:sp>
      <p:sp>
        <p:nvSpPr>
          <p:cNvPr id="8" name="Slide Number Placeholder 7">
            <a:extLst>
              <a:ext uri="{FF2B5EF4-FFF2-40B4-BE49-F238E27FC236}">
                <a16:creationId xmlns:a16="http://schemas.microsoft.com/office/drawing/2014/main" id="{735421E6-F36E-183E-5372-92ED31FF8258}"/>
              </a:ext>
            </a:extLst>
          </p:cNvPr>
          <p:cNvSpPr>
            <a:spLocks noGrp="1"/>
          </p:cNvSpPr>
          <p:nvPr>
            <p:ph type="sldNum" sz="quarter" idx="27"/>
          </p:nvPr>
        </p:nvSpPr>
        <p:spPr/>
        <p:txBody>
          <a:bodyPr/>
          <a:lstStyle/>
          <a:p>
            <a:fld id="{6B54B0F7-55DD-40D6-B7F4-70B586885C0B}" type="slidenum">
              <a:rPr lang="en-US" smtClean="0"/>
              <a:pPr/>
              <a:t>‹#›</a:t>
            </a:fld>
            <a:endParaRPr lang="en-US"/>
          </a:p>
        </p:txBody>
      </p:sp>
      <p:cxnSp>
        <p:nvCxnSpPr>
          <p:cNvPr id="10" name="Straight Arrow Connector 9">
            <a:extLst>
              <a:ext uri="{FF2B5EF4-FFF2-40B4-BE49-F238E27FC236}">
                <a16:creationId xmlns:a16="http://schemas.microsoft.com/office/drawing/2014/main" id="{AE53CFE5-5EB4-CAFF-4DEF-65738D73A976}"/>
              </a:ext>
            </a:extLst>
          </p:cNvPr>
          <p:cNvCxnSpPr>
            <a:cxnSpLocks/>
          </p:cNvCxnSpPr>
          <p:nvPr userDrawn="1"/>
        </p:nvCxnSpPr>
        <p:spPr>
          <a:xfrm>
            <a:off x="-525780" y="1455076"/>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0D64B342-3BD4-11AF-1249-91F94251C507}"/>
              </a:ext>
            </a:extLst>
          </p:cNvPr>
          <p:cNvSpPr txBox="1"/>
          <p:nvPr userDrawn="1"/>
        </p:nvSpPr>
        <p:spPr>
          <a:xfrm>
            <a:off x="-2406215" y="1340692"/>
            <a:ext cx="1786192" cy="2292935"/>
          </a:xfrm>
          <a:prstGeom prst="rect">
            <a:avLst/>
          </a:prstGeom>
          <a:solidFill>
            <a:srgbClr val="F4F2F6"/>
          </a:solidFill>
        </p:spPr>
        <p:txBody>
          <a:bodyPr wrap="square" rtlCol="0">
            <a:spAutoFit/>
          </a:bodyPr>
          <a:lstStyle/>
          <a:p>
            <a:r>
              <a:rPr lang="en-US" sz="1100" b="1" dirty="0"/>
              <a:t>Using bullets with the indent button:</a:t>
            </a:r>
          </a:p>
          <a:p>
            <a:r>
              <a:rPr lang="en-US" sz="1100" dirty="0"/>
              <a:t>Use the indent button to create the text levels with the appropriate bullet in miracle purple.</a:t>
            </a:r>
          </a:p>
          <a:p>
            <a:endParaRPr lang="en-US" sz="1100" dirty="0"/>
          </a:p>
          <a:p>
            <a:endParaRPr lang="en-US" sz="1100" dirty="0"/>
          </a:p>
          <a:p>
            <a:endParaRPr lang="en-US" sz="1100" dirty="0"/>
          </a:p>
          <a:p>
            <a:endParaRPr lang="en-US" sz="1100" dirty="0"/>
          </a:p>
          <a:p>
            <a:endParaRPr lang="en-US" sz="1100" dirty="0"/>
          </a:p>
          <a:p>
            <a:endParaRPr lang="en-US" sz="1100" dirty="0"/>
          </a:p>
        </p:txBody>
      </p:sp>
      <p:pic>
        <p:nvPicPr>
          <p:cNvPr id="14" name="Picture 13">
            <a:extLst>
              <a:ext uri="{FF2B5EF4-FFF2-40B4-BE49-F238E27FC236}">
                <a16:creationId xmlns:a16="http://schemas.microsoft.com/office/drawing/2014/main" id="{C94780BF-50D9-65EB-4A75-7A66361F2B73}"/>
              </a:ext>
            </a:extLst>
          </p:cNvPr>
          <p:cNvPicPr>
            <a:picLocks noChangeAspect="1"/>
          </p:cNvPicPr>
          <p:nvPr userDrawn="1"/>
        </p:nvPicPr>
        <p:blipFill>
          <a:blip r:embed="rId2"/>
          <a:stretch>
            <a:fillRect/>
          </a:stretch>
        </p:blipFill>
        <p:spPr>
          <a:xfrm>
            <a:off x="-2284295" y="2663190"/>
            <a:ext cx="640080" cy="780098"/>
          </a:xfrm>
          <a:prstGeom prst="rect">
            <a:avLst/>
          </a:prstGeom>
        </p:spPr>
      </p:pic>
      <p:cxnSp>
        <p:nvCxnSpPr>
          <p:cNvPr id="11" name="Straight Arrow Connector 10">
            <a:extLst>
              <a:ext uri="{FF2B5EF4-FFF2-40B4-BE49-F238E27FC236}">
                <a16:creationId xmlns:a16="http://schemas.microsoft.com/office/drawing/2014/main" id="{464C487A-2A9F-28DF-404A-8EFD1275930B}"/>
              </a:ext>
            </a:extLst>
          </p:cNvPr>
          <p:cNvCxnSpPr>
            <a:cxnSpLocks/>
          </p:cNvCxnSpPr>
          <p:nvPr userDrawn="1"/>
        </p:nvCxnSpPr>
        <p:spPr>
          <a:xfrm flipH="1">
            <a:off x="9179892" y="815209"/>
            <a:ext cx="604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F29DF91-049D-4FF2-90D8-A2C87B795C9F}"/>
              </a:ext>
            </a:extLst>
          </p:cNvPr>
          <p:cNvSpPr txBox="1"/>
          <p:nvPr userDrawn="1"/>
        </p:nvSpPr>
        <p:spPr>
          <a:xfrm>
            <a:off x="9886077" y="699694"/>
            <a:ext cx="1786192" cy="330859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endParaRPr lang="en-US" sz="1100" dirty="0"/>
          </a:p>
          <a:p>
            <a:endParaRPr lang="en-US" sz="1100" dirty="0"/>
          </a:p>
          <a:p>
            <a:endParaRPr lang="en-US" sz="1100" dirty="0"/>
          </a:p>
          <a:p>
            <a:endParaRPr lang="en-US" sz="1100" dirty="0"/>
          </a:p>
        </p:txBody>
      </p:sp>
      <p:pic>
        <p:nvPicPr>
          <p:cNvPr id="15" name="Picture 14">
            <a:extLst>
              <a:ext uri="{FF2B5EF4-FFF2-40B4-BE49-F238E27FC236}">
                <a16:creationId xmlns:a16="http://schemas.microsoft.com/office/drawing/2014/main" id="{2D7843C4-A099-85B8-E1F9-B9852AE71267}"/>
              </a:ext>
            </a:extLst>
          </p:cNvPr>
          <p:cNvPicPr>
            <a:picLocks noChangeAspect="1"/>
          </p:cNvPicPr>
          <p:nvPr userDrawn="1"/>
        </p:nvPicPr>
        <p:blipFill>
          <a:blip r:embed="rId3"/>
          <a:stretch>
            <a:fillRect/>
          </a:stretch>
        </p:blipFill>
        <p:spPr>
          <a:xfrm>
            <a:off x="10125349" y="3183019"/>
            <a:ext cx="371475" cy="752475"/>
          </a:xfrm>
          <a:prstGeom prst="rect">
            <a:avLst/>
          </a:prstGeom>
        </p:spPr>
      </p:pic>
    </p:spTree>
    <p:extLst>
      <p:ext uri="{BB962C8B-B14F-4D97-AF65-F5344CB8AC3E}">
        <p14:creationId xmlns:p14="http://schemas.microsoft.com/office/powerpoint/2010/main" val="5564051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two columns of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80DD-522E-15F3-7C7C-1ED7FE2F93C0}"/>
              </a:ext>
            </a:extLst>
          </p:cNvPr>
          <p:cNvSpPr>
            <a:spLocks noGrp="1"/>
          </p:cNvSpPr>
          <p:nvPr>
            <p:ph type="title"/>
          </p:nvPr>
        </p:nvSpPr>
        <p:spPr/>
        <p:txBody>
          <a:bodyPr/>
          <a:lstStyle/>
          <a:p>
            <a:r>
              <a:rPr lang="fr-FR" dirty="0"/>
              <a:t>Modifiez le style du titre</a:t>
            </a:r>
            <a:endParaRPr lang="en-US" dirty="0"/>
          </a:p>
        </p:txBody>
      </p:sp>
      <p:sp>
        <p:nvSpPr>
          <p:cNvPr id="6" name="Espace réservé du texte 4">
            <a:extLst>
              <a:ext uri="{FF2B5EF4-FFF2-40B4-BE49-F238E27FC236}">
                <a16:creationId xmlns:a16="http://schemas.microsoft.com/office/drawing/2014/main" id="{EB4E48BE-B935-323D-EA39-C821EE1437F8}"/>
              </a:ext>
            </a:extLst>
          </p:cNvPr>
          <p:cNvSpPr>
            <a:spLocks noGrp="1"/>
          </p:cNvSpPr>
          <p:nvPr>
            <p:ph type="body" sz="quarter" idx="1"/>
          </p:nvPr>
        </p:nvSpPr>
        <p:spPr>
          <a:xfrm>
            <a:off x="333730" y="1071318"/>
            <a:ext cx="8478000"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dirty="0"/>
              <a:t>Cliquez pour modifier les styles du texte du masque</a:t>
            </a:r>
          </a:p>
        </p:txBody>
      </p:sp>
      <p:sp>
        <p:nvSpPr>
          <p:cNvPr id="8" name="Content Placeholder 7">
            <a:extLst>
              <a:ext uri="{FF2B5EF4-FFF2-40B4-BE49-F238E27FC236}">
                <a16:creationId xmlns:a16="http://schemas.microsoft.com/office/drawing/2014/main" id="{5F7EDA8B-6FF9-744E-91CD-1538C781023E}"/>
              </a:ext>
            </a:extLst>
          </p:cNvPr>
          <p:cNvSpPr>
            <a:spLocks noGrp="1"/>
          </p:cNvSpPr>
          <p:nvPr>
            <p:ph sz="quarter" idx="2"/>
          </p:nvPr>
        </p:nvSpPr>
        <p:spPr>
          <a:xfrm>
            <a:off x="331788" y="1349375"/>
            <a:ext cx="4114800" cy="3200400"/>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Content Placeholder 7">
            <a:extLst>
              <a:ext uri="{FF2B5EF4-FFF2-40B4-BE49-F238E27FC236}">
                <a16:creationId xmlns:a16="http://schemas.microsoft.com/office/drawing/2014/main" id="{2D027E88-95FA-9A56-29EC-9196E6F94EA6}"/>
              </a:ext>
            </a:extLst>
          </p:cNvPr>
          <p:cNvSpPr>
            <a:spLocks noGrp="1"/>
          </p:cNvSpPr>
          <p:nvPr>
            <p:ph sz="quarter" idx="3"/>
          </p:nvPr>
        </p:nvSpPr>
        <p:spPr>
          <a:xfrm>
            <a:off x="4696930" y="1348950"/>
            <a:ext cx="4114800" cy="32004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cxnSp>
        <p:nvCxnSpPr>
          <p:cNvPr id="3" name="Straight Arrow Connector 2">
            <a:extLst>
              <a:ext uri="{FF2B5EF4-FFF2-40B4-BE49-F238E27FC236}">
                <a16:creationId xmlns:a16="http://schemas.microsoft.com/office/drawing/2014/main" id="{81C7E68E-FF0E-A7A3-8149-C3A03C12C863}"/>
              </a:ext>
              <a:ext uri="{C183D7F6-B498-43B3-948B-1728B52AA6E4}">
                <adec:decorative xmlns:adec="http://schemas.microsoft.com/office/drawing/2017/decorative" val="1"/>
              </a:ext>
            </a:extLst>
          </p:cNvPr>
          <p:cNvCxnSpPr>
            <a:cxnSpLocks/>
          </p:cNvCxnSpPr>
          <p:nvPr userDrawn="1"/>
        </p:nvCxnSpPr>
        <p:spPr>
          <a:xfrm>
            <a:off x="-525780" y="1455076"/>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4427DB-117C-0F68-78BD-3435E3AD20DF}"/>
              </a:ext>
            </a:extLst>
          </p:cNvPr>
          <p:cNvSpPr txBox="1"/>
          <p:nvPr userDrawn="1"/>
        </p:nvSpPr>
        <p:spPr>
          <a:xfrm>
            <a:off x="-2406215" y="1340692"/>
            <a:ext cx="1786192" cy="2292935"/>
          </a:xfrm>
          <a:prstGeom prst="rect">
            <a:avLst/>
          </a:prstGeom>
          <a:solidFill>
            <a:srgbClr val="F4F2F6"/>
          </a:solidFill>
        </p:spPr>
        <p:txBody>
          <a:bodyPr wrap="square" rtlCol="0">
            <a:spAutoFit/>
          </a:bodyPr>
          <a:lstStyle/>
          <a:p>
            <a:r>
              <a:rPr lang="en-US" sz="1100" b="1" dirty="0"/>
              <a:t>Using bullets with the indent button:</a:t>
            </a:r>
          </a:p>
          <a:p>
            <a:r>
              <a:rPr lang="en-US" sz="1100" dirty="0"/>
              <a:t>Use the indent button to create the text levels with the appropriate bullet in miracle purple.</a:t>
            </a:r>
          </a:p>
          <a:p>
            <a:endParaRPr lang="en-US" sz="1100" dirty="0"/>
          </a:p>
          <a:p>
            <a:endParaRPr lang="en-US" sz="1100" dirty="0"/>
          </a:p>
          <a:p>
            <a:endParaRPr lang="en-US" sz="1100" dirty="0"/>
          </a:p>
          <a:p>
            <a:endParaRPr lang="en-US" sz="1100" dirty="0"/>
          </a:p>
          <a:p>
            <a:endParaRPr lang="en-US" sz="1100" dirty="0"/>
          </a:p>
          <a:p>
            <a:endParaRPr lang="en-US" sz="1100" dirty="0"/>
          </a:p>
        </p:txBody>
      </p:sp>
      <p:pic>
        <p:nvPicPr>
          <p:cNvPr id="13" name="Picture 13">
            <a:extLst>
              <a:ext uri="{FF2B5EF4-FFF2-40B4-BE49-F238E27FC236}">
                <a16:creationId xmlns:a16="http://schemas.microsoft.com/office/drawing/2014/main" id="{D86C84E7-B573-5C31-8D93-B1E50E026CB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284295" y="2663190"/>
            <a:ext cx="640080" cy="780098"/>
          </a:xfrm>
          <a:prstGeom prst="rect">
            <a:avLst/>
          </a:prstGeom>
        </p:spPr>
      </p:pic>
      <p:sp>
        <p:nvSpPr>
          <p:cNvPr id="10" name="Footer Placeholder 9">
            <a:extLst>
              <a:ext uri="{FF2B5EF4-FFF2-40B4-BE49-F238E27FC236}">
                <a16:creationId xmlns:a16="http://schemas.microsoft.com/office/drawing/2014/main" id="{740DB84D-8489-0AC0-2629-B21104954DC4}"/>
              </a:ext>
            </a:extLst>
          </p:cNvPr>
          <p:cNvSpPr>
            <a:spLocks noGrp="1"/>
          </p:cNvSpPr>
          <p:nvPr>
            <p:ph type="ftr" sz="quarter" idx="26"/>
          </p:nvPr>
        </p:nvSpPr>
        <p:spPr/>
        <p:txBody>
          <a:bodyPr/>
          <a:lstStyle/>
          <a:p>
            <a:endParaRPr lang="en-US"/>
          </a:p>
        </p:txBody>
      </p:sp>
      <p:sp>
        <p:nvSpPr>
          <p:cNvPr id="7" name="Date Placeholder 6">
            <a:extLst>
              <a:ext uri="{FF2B5EF4-FFF2-40B4-BE49-F238E27FC236}">
                <a16:creationId xmlns:a16="http://schemas.microsoft.com/office/drawing/2014/main" id="{D8D04389-FFAB-E750-9515-20B585BA073B}"/>
              </a:ext>
            </a:extLst>
          </p:cNvPr>
          <p:cNvSpPr>
            <a:spLocks noGrp="1"/>
          </p:cNvSpPr>
          <p:nvPr>
            <p:ph type="dt" sz="half" idx="25"/>
          </p:nvPr>
        </p:nvSpPr>
        <p:spPr/>
        <p:txBody>
          <a:bodyPr/>
          <a:lstStyle/>
          <a:p>
            <a:fld id="{0BA501FD-2FAF-45B3-BE64-C36C9F1F0D9E}" type="datetime1">
              <a:rPr lang="en-US" smtClean="0"/>
              <a:t>3/26/2024</a:t>
            </a:fld>
            <a:endParaRPr lang="en-US"/>
          </a:p>
        </p:txBody>
      </p:sp>
      <p:sp>
        <p:nvSpPr>
          <p:cNvPr id="11" name="Slide Number Placeholder 10">
            <a:extLst>
              <a:ext uri="{FF2B5EF4-FFF2-40B4-BE49-F238E27FC236}">
                <a16:creationId xmlns:a16="http://schemas.microsoft.com/office/drawing/2014/main" id="{096014C3-F39F-A66A-38F8-AC73717AC38C}"/>
              </a:ext>
            </a:extLst>
          </p:cNvPr>
          <p:cNvSpPr>
            <a:spLocks noGrp="1"/>
          </p:cNvSpPr>
          <p:nvPr>
            <p:ph type="sldNum" sz="quarter" idx="27"/>
          </p:nvPr>
        </p:nvSpPr>
        <p:spPr/>
        <p:txBody>
          <a:bodyPr/>
          <a:lstStyle/>
          <a:p>
            <a:fld id="{6B54B0F7-55DD-40D6-B7F4-70B586885C0B}" type="slidenum">
              <a:rPr lang="en-US" smtClean="0"/>
              <a:pPr/>
              <a:t>‹#›</a:t>
            </a:fld>
            <a:endParaRPr lang="en-US"/>
          </a:p>
        </p:txBody>
      </p:sp>
    </p:spTree>
    <p:extLst>
      <p:ext uri="{BB962C8B-B14F-4D97-AF65-F5344CB8AC3E}">
        <p14:creationId xmlns:p14="http://schemas.microsoft.com/office/powerpoint/2010/main" val="23010786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Images and Descri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7D06-DF5C-474E-986B-E56638903255}"/>
              </a:ext>
            </a:extLst>
          </p:cNvPr>
          <p:cNvSpPr>
            <a:spLocks noGrp="1"/>
          </p:cNvSpPr>
          <p:nvPr>
            <p:ph type="title"/>
          </p:nvPr>
        </p:nvSpPr>
        <p:spPr/>
        <p:txBody>
          <a:bodyPr/>
          <a:lstStyle/>
          <a:p>
            <a:r>
              <a:rPr lang="fr-FR"/>
              <a:t>Modifiez le style du titre</a:t>
            </a:r>
            <a:endParaRPr lang="en-US"/>
          </a:p>
        </p:txBody>
      </p:sp>
      <p:sp>
        <p:nvSpPr>
          <p:cNvPr id="16" name="Espace réservé du texte 4">
            <a:extLst>
              <a:ext uri="{FF2B5EF4-FFF2-40B4-BE49-F238E27FC236}">
                <a16:creationId xmlns:a16="http://schemas.microsoft.com/office/drawing/2014/main" id="{EA9ADB2A-333D-4D22-950C-E486581F2E3D}"/>
              </a:ext>
            </a:extLst>
          </p:cNvPr>
          <p:cNvSpPr>
            <a:spLocks noGrp="1"/>
          </p:cNvSpPr>
          <p:nvPr>
            <p:ph type="body" sz="quarter" idx="51"/>
          </p:nvPr>
        </p:nvSpPr>
        <p:spPr>
          <a:xfrm>
            <a:off x="333730" y="1071318"/>
            <a:ext cx="8485200" cy="215444"/>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8" name="Espace réservé du texte 4">
            <a:extLst>
              <a:ext uri="{FF2B5EF4-FFF2-40B4-BE49-F238E27FC236}">
                <a16:creationId xmlns:a16="http://schemas.microsoft.com/office/drawing/2014/main" id="{B88BFE2C-28A1-438A-960B-E93F4C5FF58C}"/>
              </a:ext>
            </a:extLst>
          </p:cNvPr>
          <p:cNvSpPr>
            <a:spLocks noGrp="1"/>
          </p:cNvSpPr>
          <p:nvPr>
            <p:ph type="body" sz="quarter" idx="43"/>
          </p:nvPr>
        </p:nvSpPr>
        <p:spPr>
          <a:xfrm>
            <a:off x="331200" y="1341758"/>
            <a:ext cx="4028576" cy="187185"/>
          </a:xfrm>
        </p:spPr>
        <p:txBody>
          <a:bodyPr/>
          <a:lstStyle>
            <a:lvl1pPr algn="l">
              <a:lnSpc>
                <a:spcPct val="100000"/>
              </a:lnSpc>
              <a:spcAft>
                <a:spcPts val="0"/>
              </a:spcAft>
              <a:defRPr sz="14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14" name="Espace réservé pour une image  3">
            <a:extLst>
              <a:ext uri="{FF2B5EF4-FFF2-40B4-BE49-F238E27FC236}">
                <a16:creationId xmlns:a16="http://schemas.microsoft.com/office/drawing/2014/main" id="{D04D9ECA-57E3-42D4-AB59-AFDFC4994F90}"/>
              </a:ext>
            </a:extLst>
          </p:cNvPr>
          <p:cNvSpPr>
            <a:spLocks noGrp="1"/>
          </p:cNvSpPr>
          <p:nvPr>
            <p:ph type="pic" sz="quarter" idx="45"/>
          </p:nvPr>
        </p:nvSpPr>
        <p:spPr>
          <a:xfrm>
            <a:off x="333730" y="1589370"/>
            <a:ext cx="1755419" cy="2892689"/>
          </a:xfrm>
        </p:spPr>
        <p:txBody>
          <a:bodyPr>
            <a:noAutofit/>
          </a:bodyPr>
          <a:lstStyle>
            <a:lvl1pPr>
              <a:defRPr>
                <a:noFill/>
              </a:defRPr>
            </a:lvl1pPr>
          </a:lstStyle>
          <a:p>
            <a:r>
              <a:rPr lang="fr-FR" noProof="0"/>
              <a:t>Cliquez sur l'icône pour ajouter une image</a:t>
            </a:r>
            <a:endParaRPr lang="en-US" noProof="0"/>
          </a:p>
        </p:txBody>
      </p:sp>
      <p:sp>
        <p:nvSpPr>
          <p:cNvPr id="20" name="Text Placeholder 2">
            <a:extLst>
              <a:ext uri="{FF2B5EF4-FFF2-40B4-BE49-F238E27FC236}">
                <a16:creationId xmlns:a16="http://schemas.microsoft.com/office/drawing/2014/main" id="{53DFB714-75E9-40A1-A9E1-32341A0AB2F9}"/>
              </a:ext>
            </a:extLst>
          </p:cNvPr>
          <p:cNvSpPr>
            <a:spLocks noGrp="1"/>
          </p:cNvSpPr>
          <p:nvPr>
            <p:ph type="body" sz="quarter" idx="47"/>
          </p:nvPr>
        </p:nvSpPr>
        <p:spPr>
          <a:xfrm>
            <a:off x="2301373" y="1589370"/>
            <a:ext cx="2058403" cy="289268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9" name="Espace réservé du texte 4">
            <a:extLst>
              <a:ext uri="{FF2B5EF4-FFF2-40B4-BE49-F238E27FC236}">
                <a16:creationId xmlns:a16="http://schemas.microsoft.com/office/drawing/2014/main" id="{67A3D333-F7E4-4D2F-8B90-78E621A65ABB}"/>
              </a:ext>
            </a:extLst>
          </p:cNvPr>
          <p:cNvSpPr>
            <a:spLocks noGrp="1"/>
          </p:cNvSpPr>
          <p:nvPr>
            <p:ph type="body" sz="quarter" idx="44"/>
          </p:nvPr>
        </p:nvSpPr>
        <p:spPr>
          <a:xfrm>
            <a:off x="4571999" y="1341758"/>
            <a:ext cx="4021283" cy="187185"/>
          </a:xfrm>
        </p:spPr>
        <p:txBody>
          <a:bodyPr/>
          <a:lstStyle>
            <a:lvl1pPr algn="l">
              <a:lnSpc>
                <a:spcPct val="100000"/>
              </a:lnSpc>
              <a:spcAft>
                <a:spcPts val="0"/>
              </a:spcAft>
              <a:defRPr sz="14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dirty="0"/>
              <a:t>Cliquez pour modifier les styles du texte du masque</a:t>
            </a:r>
          </a:p>
        </p:txBody>
      </p:sp>
      <p:sp>
        <p:nvSpPr>
          <p:cNvPr id="15" name="Espace réservé pour une image  3">
            <a:extLst>
              <a:ext uri="{FF2B5EF4-FFF2-40B4-BE49-F238E27FC236}">
                <a16:creationId xmlns:a16="http://schemas.microsoft.com/office/drawing/2014/main" id="{A4ACE33E-54EC-45BB-A1EF-BC5E84D636CA}"/>
              </a:ext>
            </a:extLst>
          </p:cNvPr>
          <p:cNvSpPr>
            <a:spLocks noGrp="1"/>
          </p:cNvSpPr>
          <p:nvPr>
            <p:ph type="pic" sz="quarter" idx="46"/>
          </p:nvPr>
        </p:nvSpPr>
        <p:spPr>
          <a:xfrm>
            <a:off x="4572000" y="1589370"/>
            <a:ext cx="1755419" cy="2892689"/>
          </a:xfrm>
        </p:spPr>
        <p:txBody>
          <a:bodyPr>
            <a:noAutofit/>
          </a:bodyPr>
          <a:lstStyle>
            <a:lvl1pPr>
              <a:defRPr>
                <a:noFill/>
              </a:defRPr>
            </a:lvl1pPr>
          </a:lstStyle>
          <a:p>
            <a:r>
              <a:rPr lang="fr-FR" noProof="0"/>
              <a:t>Cliquez sur l'icône pour ajouter une image</a:t>
            </a:r>
            <a:endParaRPr lang="en-US" noProof="0"/>
          </a:p>
        </p:txBody>
      </p:sp>
      <p:sp>
        <p:nvSpPr>
          <p:cNvPr id="18" name="Text Placeholder 2">
            <a:extLst>
              <a:ext uri="{FF2B5EF4-FFF2-40B4-BE49-F238E27FC236}">
                <a16:creationId xmlns:a16="http://schemas.microsoft.com/office/drawing/2014/main" id="{C3DEB9B5-F15A-466E-8080-C371BE1672CE}"/>
              </a:ext>
            </a:extLst>
          </p:cNvPr>
          <p:cNvSpPr>
            <a:spLocks noGrp="1"/>
          </p:cNvSpPr>
          <p:nvPr>
            <p:ph type="body" sz="quarter" idx="21"/>
          </p:nvPr>
        </p:nvSpPr>
        <p:spPr>
          <a:xfrm>
            <a:off x="6539642" y="1589369"/>
            <a:ext cx="2059200" cy="289268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Footer Placeholder 6">
            <a:extLst>
              <a:ext uri="{FF2B5EF4-FFF2-40B4-BE49-F238E27FC236}">
                <a16:creationId xmlns:a16="http://schemas.microsoft.com/office/drawing/2014/main" id="{ECC80460-64E4-4D50-7F86-7015B87F37BE}"/>
              </a:ext>
            </a:extLst>
          </p:cNvPr>
          <p:cNvSpPr>
            <a:spLocks noGrp="1"/>
          </p:cNvSpPr>
          <p:nvPr>
            <p:ph type="ftr" sz="quarter" idx="53"/>
          </p:nvPr>
        </p:nvSpPr>
        <p:spPr/>
        <p:txBody>
          <a:bodyPr/>
          <a:lstStyle/>
          <a:p>
            <a:endParaRPr lang="en-US"/>
          </a:p>
        </p:txBody>
      </p:sp>
      <p:sp>
        <p:nvSpPr>
          <p:cNvPr id="3" name="Date Placeholder 2">
            <a:extLst>
              <a:ext uri="{FF2B5EF4-FFF2-40B4-BE49-F238E27FC236}">
                <a16:creationId xmlns:a16="http://schemas.microsoft.com/office/drawing/2014/main" id="{6EF75AFF-7EFD-2D68-1E94-E29F906701FF}"/>
              </a:ext>
            </a:extLst>
          </p:cNvPr>
          <p:cNvSpPr>
            <a:spLocks noGrp="1"/>
          </p:cNvSpPr>
          <p:nvPr>
            <p:ph type="dt" sz="half" idx="52"/>
          </p:nvPr>
        </p:nvSpPr>
        <p:spPr/>
        <p:txBody>
          <a:bodyPr/>
          <a:lstStyle/>
          <a:p>
            <a:fld id="{815FCB75-BD08-4A23-ACBF-44175047AF4B}" type="datetime1">
              <a:rPr lang="en-US" smtClean="0"/>
              <a:t>3/26/2024</a:t>
            </a:fld>
            <a:endParaRPr lang="en-US"/>
          </a:p>
        </p:txBody>
      </p:sp>
      <p:sp>
        <p:nvSpPr>
          <p:cNvPr id="10" name="Slide Number Placeholder 9">
            <a:extLst>
              <a:ext uri="{FF2B5EF4-FFF2-40B4-BE49-F238E27FC236}">
                <a16:creationId xmlns:a16="http://schemas.microsoft.com/office/drawing/2014/main" id="{EE63DC62-3BA9-7A31-2B74-0EADDDB5E992}"/>
              </a:ext>
            </a:extLst>
          </p:cNvPr>
          <p:cNvSpPr>
            <a:spLocks noGrp="1"/>
          </p:cNvSpPr>
          <p:nvPr>
            <p:ph type="sldNum" sz="quarter" idx="54"/>
          </p:nvPr>
        </p:nvSpPr>
        <p:spPr/>
        <p:txBody>
          <a:bodyPr/>
          <a:lstStyle/>
          <a:p>
            <a:fld id="{6B54B0F7-55DD-40D6-B7F4-70B586885C0B}" type="slidenum">
              <a:rPr lang="en-US" smtClean="0"/>
              <a:pPr/>
              <a:t>‹#›</a:t>
            </a:fld>
            <a:endParaRPr lang="en-US"/>
          </a:p>
        </p:txBody>
      </p:sp>
      <p:cxnSp>
        <p:nvCxnSpPr>
          <p:cNvPr id="4" name="Straight Arrow Connector 3">
            <a:extLst>
              <a:ext uri="{FF2B5EF4-FFF2-40B4-BE49-F238E27FC236}">
                <a16:creationId xmlns:a16="http://schemas.microsoft.com/office/drawing/2014/main" id="{135B7BAE-7D45-D7DA-E4FA-22E97A41DE3F}"/>
              </a:ext>
            </a:extLst>
          </p:cNvPr>
          <p:cNvCxnSpPr>
            <a:cxnSpLocks/>
          </p:cNvCxnSpPr>
          <p:nvPr userDrawn="1"/>
        </p:nvCxnSpPr>
        <p:spPr>
          <a:xfrm>
            <a:off x="-571235" y="1916918"/>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5A1B3AF-71B5-08D0-4DC5-8D0B98F61425}"/>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12" name="Picture 11">
            <a:extLst>
              <a:ext uri="{FF2B5EF4-FFF2-40B4-BE49-F238E27FC236}">
                <a16:creationId xmlns:a16="http://schemas.microsoft.com/office/drawing/2014/main" id="{50EEE703-BE44-D658-D3CC-B45589D650CF}"/>
              </a:ext>
            </a:extLst>
          </p:cNvPr>
          <p:cNvPicPr>
            <a:picLocks noChangeAspect="1"/>
          </p:cNvPicPr>
          <p:nvPr userDrawn="1"/>
        </p:nvPicPr>
        <p:blipFill>
          <a:blip r:embed="rId2"/>
          <a:stretch>
            <a:fillRect/>
          </a:stretch>
        </p:blipFill>
        <p:spPr>
          <a:xfrm>
            <a:off x="-2169241" y="2507594"/>
            <a:ext cx="307086" cy="622046"/>
          </a:xfrm>
          <a:prstGeom prst="rect">
            <a:avLst/>
          </a:prstGeom>
        </p:spPr>
      </p:pic>
    </p:spTree>
    <p:extLst>
      <p:ext uri="{BB962C8B-B14F-4D97-AF65-F5344CB8AC3E}">
        <p14:creationId xmlns:p14="http://schemas.microsoft.com/office/powerpoint/2010/main" val="17553557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 uri="{C183D7F6-B498-43B3-948B-1728B52AA6E4}">
                <adec:decorative xmlns:adec="http://schemas.microsoft.com/office/drawing/2017/decorative" val="1"/>
              </a:ext>
            </a:extLst>
          </p:cNvPr>
          <p:cNvSpPr/>
          <p:nvPr userDrawn="1"/>
        </p:nvSpPr>
        <p:spPr>
          <a:xfrm>
            <a:off x="0" y="0"/>
            <a:ext cx="2797200" cy="51435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Title 2">
            <a:extLst>
              <a:ext uri="{FF2B5EF4-FFF2-40B4-BE49-F238E27FC236}">
                <a16:creationId xmlns:a16="http://schemas.microsoft.com/office/drawing/2014/main" id="{C8F4FADB-EEC5-45D2-AA5E-7A0D798F1295}"/>
              </a:ext>
            </a:extLst>
          </p:cNvPr>
          <p:cNvSpPr>
            <a:spLocks noGrp="1"/>
          </p:cNvSpPr>
          <p:nvPr>
            <p:ph type="title"/>
          </p:nvPr>
        </p:nvSpPr>
        <p:spPr>
          <a:xfrm>
            <a:off x="331200" y="289130"/>
            <a:ext cx="2118055" cy="720000"/>
          </a:xfrm>
        </p:spPr>
        <p:txBody>
          <a:bodyPr/>
          <a:lstStyle/>
          <a:p>
            <a:r>
              <a:rPr lang="fr-FR"/>
              <a:t>Modifiez le style du titre</a:t>
            </a:r>
            <a:endParaRPr lang="en-US"/>
          </a:p>
        </p:txBody>
      </p:sp>
      <p:sp>
        <p:nvSpPr>
          <p:cNvPr id="33" name="Espace réservé du texte 4">
            <a:extLst>
              <a:ext uri="{FF2B5EF4-FFF2-40B4-BE49-F238E27FC236}">
                <a16:creationId xmlns:a16="http://schemas.microsoft.com/office/drawing/2014/main" id="{47966520-9FD5-42B3-AD18-E492CBBE356F}"/>
              </a:ext>
            </a:extLst>
          </p:cNvPr>
          <p:cNvSpPr>
            <a:spLocks noGrp="1"/>
          </p:cNvSpPr>
          <p:nvPr>
            <p:ph type="body" sz="quarter" idx="51"/>
          </p:nvPr>
        </p:nvSpPr>
        <p:spPr>
          <a:xfrm>
            <a:off x="333730" y="1071318"/>
            <a:ext cx="2116800" cy="430887"/>
          </a:xfrm>
        </p:spPr>
        <p:txBody>
          <a:bodyPr wrap="square">
            <a:spAutoFit/>
          </a:bodyPr>
          <a:lstStyle>
            <a:lvl1pPr>
              <a:lnSpc>
                <a:spcPct val="100000"/>
              </a:lnSpc>
              <a:spcAft>
                <a:spcPts val="0"/>
              </a:spcAft>
              <a:defRPr sz="14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dirty="0"/>
              <a:t>Cliquez pour modifier les styles du texte du masque</a:t>
            </a:r>
          </a:p>
        </p:txBody>
      </p:sp>
      <p:sp>
        <p:nvSpPr>
          <p:cNvPr id="30" name="Text Placeholder 2">
            <a:extLst>
              <a:ext uri="{FF2B5EF4-FFF2-40B4-BE49-F238E27FC236}">
                <a16:creationId xmlns:a16="http://schemas.microsoft.com/office/drawing/2014/main" id="{4E0BC0F4-D286-4029-9886-E5C53C4FB52B}"/>
              </a:ext>
            </a:extLst>
          </p:cNvPr>
          <p:cNvSpPr>
            <a:spLocks noGrp="1"/>
          </p:cNvSpPr>
          <p:nvPr>
            <p:ph type="body" sz="quarter" idx="21"/>
          </p:nvPr>
        </p:nvSpPr>
        <p:spPr>
          <a:xfrm>
            <a:off x="331526" y="1319303"/>
            <a:ext cx="2116800" cy="320772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1" name="Espace réservé du texte 4">
            <a:extLst>
              <a:ext uri="{FF2B5EF4-FFF2-40B4-BE49-F238E27FC236}">
                <a16:creationId xmlns:a16="http://schemas.microsoft.com/office/drawing/2014/main" id="{8D48725B-4307-4BEA-B9C9-15E0592A3B90}"/>
              </a:ext>
            </a:extLst>
          </p:cNvPr>
          <p:cNvSpPr>
            <a:spLocks noGrp="1"/>
          </p:cNvSpPr>
          <p:nvPr>
            <p:ph type="body" sz="quarter" idx="24"/>
          </p:nvPr>
        </p:nvSpPr>
        <p:spPr>
          <a:xfrm>
            <a:off x="3025070" y="289130"/>
            <a:ext cx="883540" cy="2076811"/>
          </a:xfrm>
        </p:spPr>
        <p:txBody>
          <a:bodyPr anchor="t">
            <a:noAutofit/>
          </a:bodyPr>
          <a:lstStyle>
            <a:lvl1pPr algn="r">
              <a:lnSpc>
                <a:spcPct val="110000"/>
              </a:lnSpc>
              <a:defRPr sz="1400" cap="all" baseline="0">
                <a:solidFill>
                  <a:schemeClr val="tx1"/>
                </a:solidFill>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fr-FR" noProof="0" dirty="0"/>
              <a:t>Cliquez pour modifier les styles du texte du masque</a:t>
            </a:r>
          </a:p>
        </p:txBody>
      </p:sp>
      <p:sp>
        <p:nvSpPr>
          <p:cNvPr id="46" name="Espace réservé du texte 4">
            <a:extLst>
              <a:ext uri="{FF2B5EF4-FFF2-40B4-BE49-F238E27FC236}">
                <a16:creationId xmlns:a16="http://schemas.microsoft.com/office/drawing/2014/main" id="{0456B57B-663C-438F-BBF6-1AB9B756FE54}"/>
              </a:ext>
            </a:extLst>
          </p:cNvPr>
          <p:cNvSpPr>
            <a:spLocks noGrp="1"/>
          </p:cNvSpPr>
          <p:nvPr>
            <p:ph type="body" sz="quarter" idx="23" hasCustomPrompt="1"/>
          </p:nvPr>
        </p:nvSpPr>
        <p:spPr>
          <a:xfrm>
            <a:off x="4051561" y="314154"/>
            <a:ext cx="1034787"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44" name="Espace réservé pour une image  15">
            <a:extLst>
              <a:ext uri="{FF2B5EF4-FFF2-40B4-BE49-F238E27FC236}">
                <a16:creationId xmlns:a16="http://schemas.microsoft.com/office/drawing/2014/main" id="{6EC29CFA-5793-4C6C-80E1-231B1EAA433C}"/>
              </a:ext>
            </a:extLst>
          </p:cNvPr>
          <p:cNvSpPr>
            <a:spLocks noGrp="1"/>
          </p:cNvSpPr>
          <p:nvPr>
            <p:ph type="pic" sz="quarter" idx="17"/>
          </p:nvPr>
        </p:nvSpPr>
        <p:spPr>
          <a:xfrm>
            <a:off x="4051562" y="1005989"/>
            <a:ext cx="1034787" cy="1364400"/>
          </a:xfrm>
        </p:spPr>
        <p:txBody>
          <a:bodyPr>
            <a:noAutofit/>
          </a:bodyPr>
          <a:lstStyle>
            <a:lvl1pPr>
              <a:defRPr>
                <a:noFill/>
              </a:defRPr>
            </a:lvl1pPr>
          </a:lstStyle>
          <a:p>
            <a:r>
              <a:rPr lang="fr-FR" noProof="0"/>
              <a:t>Cliquez sur l'icône pour ajouter une image</a:t>
            </a:r>
            <a:endParaRPr lang="en-US" noProof="0"/>
          </a:p>
        </p:txBody>
      </p:sp>
      <p:sp>
        <p:nvSpPr>
          <p:cNvPr id="47" name="Espace réservé du texte 4">
            <a:extLst>
              <a:ext uri="{FF2B5EF4-FFF2-40B4-BE49-F238E27FC236}">
                <a16:creationId xmlns:a16="http://schemas.microsoft.com/office/drawing/2014/main" id="{87E76F68-620B-4D77-BFEE-041D7315FC2F}"/>
              </a:ext>
            </a:extLst>
          </p:cNvPr>
          <p:cNvSpPr>
            <a:spLocks noGrp="1"/>
          </p:cNvSpPr>
          <p:nvPr>
            <p:ph type="body" sz="quarter" idx="25"/>
          </p:nvPr>
        </p:nvSpPr>
        <p:spPr>
          <a:xfrm>
            <a:off x="4051562" y="2515557"/>
            <a:ext cx="1034787" cy="492883"/>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54" name="Espace réservé du texte 4">
            <a:extLst>
              <a:ext uri="{FF2B5EF4-FFF2-40B4-BE49-F238E27FC236}">
                <a16:creationId xmlns:a16="http://schemas.microsoft.com/office/drawing/2014/main" id="{EB355F06-F117-4960-9CD2-3296D7197778}"/>
              </a:ext>
            </a:extLst>
          </p:cNvPr>
          <p:cNvSpPr>
            <a:spLocks noGrp="1"/>
          </p:cNvSpPr>
          <p:nvPr>
            <p:ph type="body" sz="quarter" idx="35"/>
          </p:nvPr>
        </p:nvSpPr>
        <p:spPr>
          <a:xfrm>
            <a:off x="4051562"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9" name="Espace réservé du texte 4">
            <a:extLst>
              <a:ext uri="{FF2B5EF4-FFF2-40B4-BE49-F238E27FC236}">
                <a16:creationId xmlns:a16="http://schemas.microsoft.com/office/drawing/2014/main" id="{D7722D17-99A8-4564-81CF-20F1F7F8DBD1}"/>
              </a:ext>
            </a:extLst>
          </p:cNvPr>
          <p:cNvSpPr>
            <a:spLocks noGrp="1"/>
          </p:cNvSpPr>
          <p:nvPr>
            <p:ph type="body" sz="quarter" idx="27" hasCustomPrompt="1"/>
          </p:nvPr>
        </p:nvSpPr>
        <p:spPr>
          <a:xfrm>
            <a:off x="5296499" y="314154"/>
            <a:ext cx="1034786"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48" name="Espace réservé pour une image  15">
            <a:extLst>
              <a:ext uri="{FF2B5EF4-FFF2-40B4-BE49-F238E27FC236}">
                <a16:creationId xmlns:a16="http://schemas.microsoft.com/office/drawing/2014/main" id="{59EC3F46-5FB4-498B-9543-7330D6DD4925}"/>
              </a:ext>
            </a:extLst>
          </p:cNvPr>
          <p:cNvSpPr>
            <a:spLocks noGrp="1"/>
          </p:cNvSpPr>
          <p:nvPr>
            <p:ph type="pic" sz="quarter" idx="26"/>
          </p:nvPr>
        </p:nvSpPr>
        <p:spPr>
          <a:xfrm>
            <a:off x="5296499" y="1005989"/>
            <a:ext cx="1034787" cy="1364400"/>
          </a:xfrm>
        </p:spPr>
        <p:txBody>
          <a:bodyPr>
            <a:noAutofit/>
          </a:bodyPr>
          <a:lstStyle>
            <a:lvl1pPr>
              <a:defRPr>
                <a:noFill/>
              </a:defRPr>
            </a:lvl1pPr>
          </a:lstStyle>
          <a:p>
            <a:r>
              <a:rPr lang="fr-FR" noProof="0"/>
              <a:t>Cliquez sur l'icône pour ajouter une image</a:t>
            </a:r>
            <a:endParaRPr lang="en-US" noProof="0"/>
          </a:p>
        </p:txBody>
      </p:sp>
      <p:sp>
        <p:nvSpPr>
          <p:cNvPr id="55" name="Espace réservé du texte 4">
            <a:extLst>
              <a:ext uri="{FF2B5EF4-FFF2-40B4-BE49-F238E27FC236}">
                <a16:creationId xmlns:a16="http://schemas.microsoft.com/office/drawing/2014/main" id="{D86CBB7A-9502-4B85-850C-DF2587D4D6E5}"/>
              </a:ext>
            </a:extLst>
          </p:cNvPr>
          <p:cNvSpPr>
            <a:spLocks noGrp="1"/>
          </p:cNvSpPr>
          <p:nvPr>
            <p:ph type="body" sz="quarter" idx="36"/>
          </p:nvPr>
        </p:nvSpPr>
        <p:spPr>
          <a:xfrm>
            <a:off x="5296498" y="2509781"/>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56" name="Espace réservé du texte 4">
            <a:extLst>
              <a:ext uri="{FF2B5EF4-FFF2-40B4-BE49-F238E27FC236}">
                <a16:creationId xmlns:a16="http://schemas.microsoft.com/office/drawing/2014/main" id="{86544E69-3546-4BEE-9749-1A8EFA7DDE39}"/>
              </a:ext>
            </a:extLst>
          </p:cNvPr>
          <p:cNvSpPr>
            <a:spLocks noGrp="1"/>
          </p:cNvSpPr>
          <p:nvPr>
            <p:ph type="body" sz="quarter" idx="37"/>
          </p:nvPr>
        </p:nvSpPr>
        <p:spPr>
          <a:xfrm>
            <a:off x="5296498"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51" name="Espace réservé du texte 4">
            <a:extLst>
              <a:ext uri="{FF2B5EF4-FFF2-40B4-BE49-F238E27FC236}">
                <a16:creationId xmlns:a16="http://schemas.microsoft.com/office/drawing/2014/main" id="{B0DC2D27-DE73-4D51-B4A4-D9CC4DC5A4EC}"/>
              </a:ext>
            </a:extLst>
          </p:cNvPr>
          <p:cNvSpPr>
            <a:spLocks noGrp="1"/>
          </p:cNvSpPr>
          <p:nvPr>
            <p:ph type="body" sz="quarter" idx="30" hasCustomPrompt="1"/>
          </p:nvPr>
        </p:nvSpPr>
        <p:spPr>
          <a:xfrm>
            <a:off x="6541435" y="314154"/>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50" name="Espace réservé pour une image  15">
            <a:extLst>
              <a:ext uri="{FF2B5EF4-FFF2-40B4-BE49-F238E27FC236}">
                <a16:creationId xmlns:a16="http://schemas.microsoft.com/office/drawing/2014/main" id="{B20B9505-236E-4469-A51C-A2C7B71B271C}"/>
              </a:ext>
            </a:extLst>
          </p:cNvPr>
          <p:cNvSpPr>
            <a:spLocks noGrp="1"/>
          </p:cNvSpPr>
          <p:nvPr>
            <p:ph type="pic" sz="quarter" idx="29"/>
          </p:nvPr>
        </p:nvSpPr>
        <p:spPr>
          <a:xfrm>
            <a:off x="6541436" y="1005989"/>
            <a:ext cx="1034787" cy="1364400"/>
          </a:xfrm>
        </p:spPr>
        <p:txBody>
          <a:bodyPr>
            <a:noAutofit/>
          </a:bodyPr>
          <a:lstStyle>
            <a:lvl1pPr>
              <a:defRPr>
                <a:noFill/>
              </a:defRPr>
            </a:lvl1pPr>
          </a:lstStyle>
          <a:p>
            <a:r>
              <a:rPr lang="fr-FR" noProof="0"/>
              <a:t>Cliquez sur l'icône pour ajouter une image</a:t>
            </a:r>
            <a:endParaRPr lang="en-US" noProof="0"/>
          </a:p>
        </p:txBody>
      </p:sp>
      <p:sp>
        <p:nvSpPr>
          <p:cNvPr id="57" name="Espace réservé du texte 4">
            <a:extLst>
              <a:ext uri="{FF2B5EF4-FFF2-40B4-BE49-F238E27FC236}">
                <a16:creationId xmlns:a16="http://schemas.microsoft.com/office/drawing/2014/main" id="{75A5190F-9F87-4BAA-9B38-DA41741440EA}"/>
              </a:ext>
            </a:extLst>
          </p:cNvPr>
          <p:cNvSpPr>
            <a:spLocks noGrp="1"/>
          </p:cNvSpPr>
          <p:nvPr>
            <p:ph type="body" sz="quarter" idx="38"/>
          </p:nvPr>
        </p:nvSpPr>
        <p:spPr>
          <a:xfrm>
            <a:off x="6541433" y="2509781"/>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dirty="0"/>
              <a:t>Cliquez pour modifier les styles du texte du masque</a:t>
            </a:r>
          </a:p>
        </p:txBody>
      </p:sp>
      <p:sp>
        <p:nvSpPr>
          <p:cNvPr id="58" name="Espace réservé du texte 4">
            <a:extLst>
              <a:ext uri="{FF2B5EF4-FFF2-40B4-BE49-F238E27FC236}">
                <a16:creationId xmlns:a16="http://schemas.microsoft.com/office/drawing/2014/main" id="{FF1BBCD1-8544-421A-85E5-77CA0FA35FE4}"/>
              </a:ext>
            </a:extLst>
          </p:cNvPr>
          <p:cNvSpPr>
            <a:spLocks noGrp="1"/>
          </p:cNvSpPr>
          <p:nvPr>
            <p:ph type="body" sz="quarter" idx="39"/>
          </p:nvPr>
        </p:nvSpPr>
        <p:spPr>
          <a:xfrm>
            <a:off x="6541433"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53" name="Espace réservé du texte 4">
            <a:extLst>
              <a:ext uri="{FF2B5EF4-FFF2-40B4-BE49-F238E27FC236}">
                <a16:creationId xmlns:a16="http://schemas.microsoft.com/office/drawing/2014/main" id="{6F5500B0-3264-4A96-BDF7-6321D671A88F}"/>
              </a:ext>
            </a:extLst>
          </p:cNvPr>
          <p:cNvSpPr>
            <a:spLocks noGrp="1"/>
          </p:cNvSpPr>
          <p:nvPr>
            <p:ph type="body" sz="quarter" idx="33" hasCustomPrompt="1"/>
          </p:nvPr>
        </p:nvSpPr>
        <p:spPr>
          <a:xfrm>
            <a:off x="7786372" y="314154"/>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52" name="Espace réservé pour une image  15">
            <a:extLst>
              <a:ext uri="{FF2B5EF4-FFF2-40B4-BE49-F238E27FC236}">
                <a16:creationId xmlns:a16="http://schemas.microsoft.com/office/drawing/2014/main" id="{C7AF1FA3-8607-484E-960C-0DEC87C8B4B6}"/>
              </a:ext>
            </a:extLst>
          </p:cNvPr>
          <p:cNvSpPr>
            <a:spLocks noGrp="1"/>
          </p:cNvSpPr>
          <p:nvPr>
            <p:ph type="pic" sz="quarter" idx="32"/>
          </p:nvPr>
        </p:nvSpPr>
        <p:spPr>
          <a:xfrm>
            <a:off x="7786373" y="1005989"/>
            <a:ext cx="1034787" cy="1364400"/>
          </a:xfrm>
        </p:spPr>
        <p:txBody>
          <a:bodyPr>
            <a:noAutofit/>
          </a:bodyPr>
          <a:lstStyle>
            <a:lvl1pPr>
              <a:defRPr>
                <a:noFill/>
              </a:defRPr>
            </a:lvl1pPr>
          </a:lstStyle>
          <a:p>
            <a:r>
              <a:rPr lang="fr-FR" noProof="0"/>
              <a:t>Cliquez sur l'icône pour ajouter une image</a:t>
            </a:r>
            <a:endParaRPr lang="en-US" noProof="0"/>
          </a:p>
        </p:txBody>
      </p:sp>
      <p:sp>
        <p:nvSpPr>
          <p:cNvPr id="59" name="Espace réservé du texte 4">
            <a:extLst>
              <a:ext uri="{FF2B5EF4-FFF2-40B4-BE49-F238E27FC236}">
                <a16:creationId xmlns:a16="http://schemas.microsoft.com/office/drawing/2014/main" id="{BF822235-CF36-42FB-998B-784756CA5FEC}"/>
              </a:ext>
            </a:extLst>
          </p:cNvPr>
          <p:cNvSpPr>
            <a:spLocks noGrp="1"/>
          </p:cNvSpPr>
          <p:nvPr>
            <p:ph type="body" sz="quarter" idx="40"/>
          </p:nvPr>
        </p:nvSpPr>
        <p:spPr>
          <a:xfrm>
            <a:off x="7786367" y="2509781"/>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60" name="Espace réservé du texte 4">
            <a:extLst>
              <a:ext uri="{FF2B5EF4-FFF2-40B4-BE49-F238E27FC236}">
                <a16:creationId xmlns:a16="http://schemas.microsoft.com/office/drawing/2014/main" id="{80EE59DB-9243-4843-902C-CEAFDD74F3BA}"/>
              </a:ext>
            </a:extLst>
          </p:cNvPr>
          <p:cNvSpPr>
            <a:spLocks noGrp="1"/>
          </p:cNvSpPr>
          <p:nvPr>
            <p:ph type="body" sz="quarter" idx="41"/>
          </p:nvPr>
        </p:nvSpPr>
        <p:spPr>
          <a:xfrm>
            <a:off x="7786367"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pic>
        <p:nvPicPr>
          <p:cNvPr id="10" name="Picture 9">
            <a:extLst>
              <a:ext uri="{FF2B5EF4-FFF2-40B4-BE49-F238E27FC236}">
                <a16:creationId xmlns:a16="http://schemas.microsoft.com/office/drawing/2014/main" id="{CF01E109-00D8-987B-D358-F3FD933FFFC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4822" y="4596340"/>
            <a:ext cx="1157201" cy="533712"/>
          </a:xfrm>
          <a:prstGeom prst="rect">
            <a:avLst/>
          </a:prstGeom>
          <a:ln>
            <a:noFill/>
          </a:ln>
        </p:spPr>
      </p:pic>
      <p:sp>
        <p:nvSpPr>
          <p:cNvPr id="5" name="Footer Placeholder 4">
            <a:extLst>
              <a:ext uri="{FF2B5EF4-FFF2-40B4-BE49-F238E27FC236}">
                <a16:creationId xmlns:a16="http://schemas.microsoft.com/office/drawing/2014/main" id="{01161507-8AFD-9705-9965-6874EEDD889A}"/>
              </a:ext>
            </a:extLst>
          </p:cNvPr>
          <p:cNvSpPr>
            <a:spLocks noGrp="1"/>
          </p:cNvSpPr>
          <p:nvPr>
            <p:ph type="ftr" sz="quarter" idx="53"/>
          </p:nvPr>
        </p:nvSpPr>
        <p:spPr/>
        <p:txBody>
          <a:bodyPr/>
          <a:lstStyle/>
          <a:p>
            <a:endParaRPr lang="en-US"/>
          </a:p>
        </p:txBody>
      </p:sp>
      <p:sp>
        <p:nvSpPr>
          <p:cNvPr id="2" name="Date Placeholder 1">
            <a:extLst>
              <a:ext uri="{FF2B5EF4-FFF2-40B4-BE49-F238E27FC236}">
                <a16:creationId xmlns:a16="http://schemas.microsoft.com/office/drawing/2014/main" id="{4120235B-FA42-4BE7-947B-F821D4289B09}"/>
              </a:ext>
            </a:extLst>
          </p:cNvPr>
          <p:cNvSpPr>
            <a:spLocks noGrp="1"/>
          </p:cNvSpPr>
          <p:nvPr>
            <p:ph type="dt" sz="half" idx="52"/>
          </p:nvPr>
        </p:nvSpPr>
        <p:spPr/>
        <p:txBody>
          <a:bodyPr/>
          <a:lstStyle/>
          <a:p>
            <a:fld id="{2697922A-7781-4072-BF7A-4E6A16A869CF}" type="datetime1">
              <a:rPr lang="en-US" smtClean="0"/>
              <a:t>3/26/2024</a:t>
            </a:fld>
            <a:endParaRPr lang="en-US"/>
          </a:p>
        </p:txBody>
      </p:sp>
      <p:sp>
        <p:nvSpPr>
          <p:cNvPr id="6" name="Slide Number Placeholder 5">
            <a:extLst>
              <a:ext uri="{FF2B5EF4-FFF2-40B4-BE49-F238E27FC236}">
                <a16:creationId xmlns:a16="http://schemas.microsoft.com/office/drawing/2014/main" id="{41CB29E3-354E-DD45-6FF1-140AEE56BA96}"/>
              </a:ext>
            </a:extLst>
          </p:cNvPr>
          <p:cNvSpPr>
            <a:spLocks noGrp="1"/>
          </p:cNvSpPr>
          <p:nvPr>
            <p:ph type="sldNum" sz="quarter" idx="54"/>
          </p:nvPr>
        </p:nvSpPr>
        <p:spPr/>
        <p:txBody>
          <a:bodyPr/>
          <a:lstStyle/>
          <a:p>
            <a:fld id="{6B54B0F7-55DD-40D6-B7F4-70B586885C0B}" type="slidenum">
              <a:rPr lang="en-US" smtClean="0"/>
              <a:pPr/>
              <a:t>‹#›</a:t>
            </a:fld>
            <a:endParaRPr lang="en-US"/>
          </a:p>
        </p:txBody>
      </p:sp>
      <p:cxnSp>
        <p:nvCxnSpPr>
          <p:cNvPr id="4" name="Straight Arrow Connector 3">
            <a:extLst>
              <a:ext uri="{FF2B5EF4-FFF2-40B4-BE49-F238E27FC236}">
                <a16:creationId xmlns:a16="http://schemas.microsoft.com/office/drawing/2014/main" id="{436507A5-A617-E8BB-8418-45722C6AC6CD}"/>
              </a:ext>
              <a:ext uri="{C183D7F6-B498-43B3-948B-1728B52AA6E4}">
                <adec:decorative xmlns:adec="http://schemas.microsoft.com/office/drawing/2017/decorative" val="1"/>
              </a:ext>
            </a:extLst>
          </p:cNvPr>
          <p:cNvCxnSpPr>
            <a:cxnSpLocks/>
          </p:cNvCxnSpPr>
          <p:nvPr userDrawn="1"/>
        </p:nvCxnSpPr>
        <p:spPr>
          <a:xfrm flipH="1">
            <a:off x="9210372" y="1374041"/>
            <a:ext cx="604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D41FC3-BA7D-BF96-5991-714A684CD082}"/>
              </a:ext>
            </a:extLst>
          </p:cNvPr>
          <p:cNvSpPr txBox="1"/>
          <p:nvPr userDrawn="1"/>
        </p:nvSpPr>
        <p:spPr>
          <a:xfrm>
            <a:off x="9905193" y="121617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12" name="Picture 11">
            <a:extLst>
              <a:ext uri="{FF2B5EF4-FFF2-40B4-BE49-F238E27FC236}">
                <a16:creationId xmlns:a16="http://schemas.microsoft.com/office/drawing/2014/main" id="{64181C3A-9B11-6A31-2224-853186A95DFE}"/>
              </a:ext>
            </a:extLst>
          </p:cNvPr>
          <p:cNvPicPr>
            <a:picLocks noChangeAspect="1"/>
          </p:cNvPicPr>
          <p:nvPr userDrawn="1"/>
        </p:nvPicPr>
        <p:blipFill>
          <a:blip r:embed="rId5"/>
          <a:stretch>
            <a:fillRect/>
          </a:stretch>
        </p:blipFill>
        <p:spPr>
          <a:xfrm>
            <a:off x="10172647" y="3678134"/>
            <a:ext cx="307086" cy="622046"/>
          </a:xfrm>
          <a:prstGeom prst="rect">
            <a:avLst/>
          </a:prstGeom>
        </p:spPr>
      </p:pic>
    </p:spTree>
    <p:extLst>
      <p:ext uri="{BB962C8B-B14F-4D97-AF65-F5344CB8AC3E}">
        <p14:creationId xmlns:p14="http://schemas.microsoft.com/office/powerpoint/2010/main" val="16140577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 uri="{C183D7F6-B498-43B3-948B-1728B52AA6E4}">
                <adec:decorative xmlns:adec="http://schemas.microsoft.com/office/drawing/2017/decorative" val="1"/>
              </a:ext>
            </a:extLst>
          </p:cNvPr>
          <p:cNvSpPr/>
          <p:nvPr userDrawn="1"/>
        </p:nvSpPr>
        <p:spPr>
          <a:xfrm>
            <a:off x="0" y="0"/>
            <a:ext cx="27972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5" name="Graphique 7">
            <a:extLst>
              <a:ext uri="{FF2B5EF4-FFF2-40B4-BE49-F238E27FC236}">
                <a16:creationId xmlns:a16="http://schemas.microsoft.com/office/drawing/2014/main" id="{92DE48E4-21B7-43C3-B1C8-D1A1E1D11836}"/>
              </a:ext>
              <a:ext uri="{C183D7F6-B498-43B3-948B-1728B52AA6E4}">
                <adec:decorative xmlns:adec="http://schemas.microsoft.com/office/drawing/2017/decorative" val="1"/>
              </a:ext>
            </a:extLst>
          </p:cNvPr>
          <p:cNvGrpSpPr>
            <a:grpSpLocks noChangeAspect="1"/>
          </p:cNvGrpSpPr>
          <p:nvPr userDrawn="1"/>
        </p:nvGrpSpPr>
        <p:grpSpPr>
          <a:xfrm>
            <a:off x="331624" y="4747145"/>
            <a:ext cx="803890" cy="206313"/>
            <a:chOff x="4768103" y="-471733"/>
            <a:chExt cx="744723" cy="191124"/>
          </a:xfrm>
          <a:solidFill>
            <a:schemeClr val="bg1"/>
          </a:solidFill>
        </p:grpSpPr>
        <p:sp>
          <p:nvSpPr>
            <p:cNvPr id="36" name="Forme libre : forme 9">
              <a:extLst>
                <a:ext uri="{FF2B5EF4-FFF2-40B4-BE49-F238E27FC236}">
                  <a16:creationId xmlns:a16="http://schemas.microsoft.com/office/drawing/2014/main" id="{CF3C004A-12EF-4882-9435-5C8C5CDDA3DC}"/>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37" name="Forme libre : forme 10">
              <a:extLst>
                <a:ext uri="{FF2B5EF4-FFF2-40B4-BE49-F238E27FC236}">
                  <a16:creationId xmlns:a16="http://schemas.microsoft.com/office/drawing/2014/main" id="{C854BF86-9CB6-42C3-B52B-E372D3EE21D0}"/>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47" name="Forme libre : forme 11">
              <a:extLst>
                <a:ext uri="{FF2B5EF4-FFF2-40B4-BE49-F238E27FC236}">
                  <a16:creationId xmlns:a16="http://schemas.microsoft.com/office/drawing/2014/main" id="{A41B13E3-A26E-439F-AA34-2A97E1411892}"/>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2" name="Title 1">
            <a:extLst>
              <a:ext uri="{FF2B5EF4-FFF2-40B4-BE49-F238E27FC236}">
                <a16:creationId xmlns:a16="http://schemas.microsoft.com/office/drawing/2014/main" id="{4E92FD8C-2B58-418C-8C0C-CF8C1DFCA139}"/>
              </a:ext>
            </a:extLst>
          </p:cNvPr>
          <p:cNvSpPr>
            <a:spLocks noGrp="1"/>
          </p:cNvSpPr>
          <p:nvPr>
            <p:ph type="title"/>
          </p:nvPr>
        </p:nvSpPr>
        <p:spPr>
          <a:xfrm>
            <a:off x="331200" y="289130"/>
            <a:ext cx="2118055" cy="720000"/>
          </a:xfrm>
        </p:spPr>
        <p:txBody>
          <a:bodyPr/>
          <a:lstStyle>
            <a:lvl1pPr>
              <a:defRPr>
                <a:solidFill>
                  <a:schemeClr val="bg1"/>
                </a:solidFill>
              </a:defRPr>
            </a:lvl1pPr>
          </a:lstStyle>
          <a:p>
            <a:r>
              <a:rPr lang="fr-FR"/>
              <a:t>Modifiez le style du titre</a:t>
            </a:r>
            <a:endParaRPr lang="en-US"/>
          </a:p>
        </p:txBody>
      </p:sp>
      <p:sp>
        <p:nvSpPr>
          <p:cNvPr id="29" name="Espace réservé du texte 4">
            <a:extLst>
              <a:ext uri="{FF2B5EF4-FFF2-40B4-BE49-F238E27FC236}">
                <a16:creationId xmlns:a16="http://schemas.microsoft.com/office/drawing/2014/main" id="{6130F058-DE5E-4AF9-B296-FB3C01712DC6}"/>
              </a:ext>
            </a:extLst>
          </p:cNvPr>
          <p:cNvSpPr>
            <a:spLocks noGrp="1"/>
          </p:cNvSpPr>
          <p:nvPr>
            <p:ph type="body" sz="quarter" idx="53"/>
          </p:nvPr>
        </p:nvSpPr>
        <p:spPr>
          <a:xfrm>
            <a:off x="333730" y="1071318"/>
            <a:ext cx="2116800" cy="430887"/>
          </a:xfrm>
        </p:spPr>
        <p:txBody>
          <a:bodyPr wrap="square">
            <a:spAutoFit/>
          </a:bodyPr>
          <a:lstStyle>
            <a:lvl1pPr>
              <a:lnSpc>
                <a:spcPct val="100000"/>
              </a:lnSpc>
              <a:spcAft>
                <a:spcPts val="0"/>
              </a:spcAft>
              <a:defRPr sz="1400" b="0" i="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4" name="Text Placeholder 3">
            <a:extLst>
              <a:ext uri="{FF2B5EF4-FFF2-40B4-BE49-F238E27FC236}">
                <a16:creationId xmlns:a16="http://schemas.microsoft.com/office/drawing/2014/main" id="{557C45B6-A2BD-926C-3675-04CB3D089F51}"/>
              </a:ext>
            </a:extLst>
          </p:cNvPr>
          <p:cNvSpPr>
            <a:spLocks noGrp="1"/>
          </p:cNvSpPr>
          <p:nvPr>
            <p:ph type="body" sz="quarter" idx="58"/>
          </p:nvPr>
        </p:nvSpPr>
        <p:spPr>
          <a:xfrm>
            <a:off x="331788" y="1341438"/>
            <a:ext cx="2116137" cy="3214687"/>
          </a:xfrm>
        </p:spPr>
        <p:txBody>
          <a:bodyPr/>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H"/>
          </a:p>
        </p:txBody>
      </p:sp>
      <p:sp>
        <p:nvSpPr>
          <p:cNvPr id="55" name="Espace réservé du texte 4">
            <a:extLst>
              <a:ext uri="{FF2B5EF4-FFF2-40B4-BE49-F238E27FC236}">
                <a16:creationId xmlns:a16="http://schemas.microsoft.com/office/drawing/2014/main" id="{1733B279-DA2E-42A2-AC6A-5AD6F62B3AED}"/>
              </a:ext>
            </a:extLst>
          </p:cNvPr>
          <p:cNvSpPr>
            <a:spLocks noGrp="1"/>
          </p:cNvSpPr>
          <p:nvPr>
            <p:ph type="body" sz="quarter" idx="22"/>
          </p:nvPr>
        </p:nvSpPr>
        <p:spPr>
          <a:xfrm>
            <a:off x="3264208" y="739124"/>
            <a:ext cx="5546062" cy="214995"/>
          </a:xfrm>
        </p:spPr>
        <p:txBody>
          <a:bodyPr wrap="square">
            <a:spAutoFit/>
          </a:bodyPr>
          <a:lstStyle>
            <a:lvl1pPr algn="l">
              <a:lnSpc>
                <a:spcPct val="110000"/>
              </a:lnSpc>
              <a:defRPr sz="1400">
                <a:solidFill>
                  <a:schemeClr val="tx1"/>
                </a:solidFill>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54" name="Espace réservé du texte 4">
            <a:extLst>
              <a:ext uri="{FF2B5EF4-FFF2-40B4-BE49-F238E27FC236}">
                <a16:creationId xmlns:a16="http://schemas.microsoft.com/office/drawing/2014/main" id="{44A9397C-6D93-4AD9-887C-C623195B452C}"/>
              </a:ext>
            </a:extLst>
          </p:cNvPr>
          <p:cNvSpPr>
            <a:spLocks noGrp="1"/>
          </p:cNvSpPr>
          <p:nvPr>
            <p:ph type="body" sz="quarter" idx="21" hasCustomPrompt="1"/>
          </p:nvPr>
        </p:nvSpPr>
        <p:spPr>
          <a:xfrm>
            <a:off x="3262749"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34" name="Espace réservé du texte 4">
            <a:extLst>
              <a:ext uri="{FF2B5EF4-FFF2-40B4-BE49-F238E27FC236}">
                <a16:creationId xmlns:a16="http://schemas.microsoft.com/office/drawing/2014/main" id="{480EBD21-251E-5549-1783-59F62C923620}"/>
              </a:ext>
            </a:extLst>
          </p:cNvPr>
          <p:cNvSpPr>
            <a:spLocks noGrp="1"/>
          </p:cNvSpPr>
          <p:nvPr>
            <p:ph type="body" sz="quarter" idx="54"/>
          </p:nvPr>
        </p:nvSpPr>
        <p:spPr>
          <a:xfrm>
            <a:off x="3262749" y="2211873"/>
            <a:ext cx="1268510" cy="492883"/>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38" name="Espace réservé du texte 4">
            <a:extLst>
              <a:ext uri="{FF2B5EF4-FFF2-40B4-BE49-F238E27FC236}">
                <a16:creationId xmlns:a16="http://schemas.microsoft.com/office/drawing/2014/main" id="{31C368F5-8367-8003-717B-0E1E56CD0587}"/>
              </a:ext>
            </a:extLst>
          </p:cNvPr>
          <p:cNvSpPr>
            <a:spLocks noGrp="1"/>
          </p:cNvSpPr>
          <p:nvPr>
            <p:ph type="body" sz="quarter" idx="35"/>
          </p:nvPr>
        </p:nvSpPr>
        <p:spPr>
          <a:xfrm>
            <a:off x="3262749"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56" name="Espace réservé du texte 4">
            <a:extLst>
              <a:ext uri="{FF2B5EF4-FFF2-40B4-BE49-F238E27FC236}">
                <a16:creationId xmlns:a16="http://schemas.microsoft.com/office/drawing/2014/main" id="{16F950FC-0480-4153-AB54-FC50B62AF841}"/>
              </a:ext>
            </a:extLst>
          </p:cNvPr>
          <p:cNvSpPr>
            <a:spLocks noGrp="1"/>
          </p:cNvSpPr>
          <p:nvPr>
            <p:ph type="body" sz="quarter" idx="25" hasCustomPrompt="1"/>
          </p:nvPr>
        </p:nvSpPr>
        <p:spPr>
          <a:xfrm>
            <a:off x="4688351"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39" name="Espace réservé du texte 4">
            <a:extLst>
              <a:ext uri="{FF2B5EF4-FFF2-40B4-BE49-F238E27FC236}">
                <a16:creationId xmlns:a16="http://schemas.microsoft.com/office/drawing/2014/main" id="{61010473-B381-8D4E-FABE-59CB2552EA81}"/>
              </a:ext>
            </a:extLst>
          </p:cNvPr>
          <p:cNvSpPr>
            <a:spLocks noGrp="1"/>
          </p:cNvSpPr>
          <p:nvPr>
            <p:ph type="body" sz="quarter" idx="36"/>
          </p:nvPr>
        </p:nvSpPr>
        <p:spPr>
          <a:xfrm>
            <a:off x="4688936"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0" name="Espace réservé du texte 4">
            <a:extLst>
              <a:ext uri="{FF2B5EF4-FFF2-40B4-BE49-F238E27FC236}">
                <a16:creationId xmlns:a16="http://schemas.microsoft.com/office/drawing/2014/main" id="{AE08EF7E-5C0A-002F-6833-F81205E0B58D}"/>
              </a:ext>
            </a:extLst>
          </p:cNvPr>
          <p:cNvSpPr>
            <a:spLocks noGrp="1"/>
          </p:cNvSpPr>
          <p:nvPr>
            <p:ph type="body" sz="quarter" idx="37"/>
          </p:nvPr>
        </p:nvSpPr>
        <p:spPr>
          <a:xfrm>
            <a:off x="4688936"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57" name="Espace réservé du texte 4">
            <a:extLst>
              <a:ext uri="{FF2B5EF4-FFF2-40B4-BE49-F238E27FC236}">
                <a16:creationId xmlns:a16="http://schemas.microsoft.com/office/drawing/2014/main" id="{2EFE1CAB-5EC5-470D-9350-2DD9C967665B}"/>
              </a:ext>
            </a:extLst>
          </p:cNvPr>
          <p:cNvSpPr>
            <a:spLocks noGrp="1"/>
          </p:cNvSpPr>
          <p:nvPr>
            <p:ph type="body" sz="quarter" idx="28" hasCustomPrompt="1"/>
          </p:nvPr>
        </p:nvSpPr>
        <p:spPr>
          <a:xfrm>
            <a:off x="6113953"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41" name="Espace réservé du texte 4">
            <a:extLst>
              <a:ext uri="{FF2B5EF4-FFF2-40B4-BE49-F238E27FC236}">
                <a16:creationId xmlns:a16="http://schemas.microsoft.com/office/drawing/2014/main" id="{296512FD-5D84-35FD-A358-56A9E0174C3A}"/>
              </a:ext>
            </a:extLst>
          </p:cNvPr>
          <p:cNvSpPr>
            <a:spLocks noGrp="1"/>
          </p:cNvSpPr>
          <p:nvPr>
            <p:ph type="body" sz="quarter" idx="38"/>
          </p:nvPr>
        </p:nvSpPr>
        <p:spPr>
          <a:xfrm>
            <a:off x="6113953"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2" name="Espace réservé du texte 4">
            <a:extLst>
              <a:ext uri="{FF2B5EF4-FFF2-40B4-BE49-F238E27FC236}">
                <a16:creationId xmlns:a16="http://schemas.microsoft.com/office/drawing/2014/main" id="{14FE262A-1EEC-F6CC-CB20-D432FB305B17}"/>
              </a:ext>
            </a:extLst>
          </p:cNvPr>
          <p:cNvSpPr>
            <a:spLocks noGrp="1"/>
          </p:cNvSpPr>
          <p:nvPr>
            <p:ph type="body" sz="quarter" idx="39"/>
          </p:nvPr>
        </p:nvSpPr>
        <p:spPr>
          <a:xfrm>
            <a:off x="6113953"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58" name="Espace réservé du texte 4">
            <a:extLst>
              <a:ext uri="{FF2B5EF4-FFF2-40B4-BE49-F238E27FC236}">
                <a16:creationId xmlns:a16="http://schemas.microsoft.com/office/drawing/2014/main" id="{E28A005F-4277-4DBE-97FB-498AB2E8E7BA}"/>
              </a:ext>
            </a:extLst>
          </p:cNvPr>
          <p:cNvSpPr>
            <a:spLocks noGrp="1"/>
          </p:cNvSpPr>
          <p:nvPr>
            <p:ph type="body" sz="quarter" idx="31" hasCustomPrompt="1"/>
          </p:nvPr>
        </p:nvSpPr>
        <p:spPr>
          <a:xfrm>
            <a:off x="7539556"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43" name="Espace réservé du texte 4">
            <a:extLst>
              <a:ext uri="{FF2B5EF4-FFF2-40B4-BE49-F238E27FC236}">
                <a16:creationId xmlns:a16="http://schemas.microsoft.com/office/drawing/2014/main" id="{1351095D-866D-4C63-63DC-4F5E0E9F58E1}"/>
              </a:ext>
            </a:extLst>
          </p:cNvPr>
          <p:cNvSpPr>
            <a:spLocks noGrp="1"/>
          </p:cNvSpPr>
          <p:nvPr>
            <p:ph type="body" sz="quarter" idx="40"/>
          </p:nvPr>
        </p:nvSpPr>
        <p:spPr>
          <a:xfrm>
            <a:off x="7541760"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4" name="Espace réservé du texte 4">
            <a:extLst>
              <a:ext uri="{FF2B5EF4-FFF2-40B4-BE49-F238E27FC236}">
                <a16:creationId xmlns:a16="http://schemas.microsoft.com/office/drawing/2014/main" id="{CDD22FDE-98BD-E438-F8F4-BDB7914DF278}"/>
              </a:ext>
            </a:extLst>
          </p:cNvPr>
          <p:cNvSpPr>
            <a:spLocks noGrp="1"/>
          </p:cNvSpPr>
          <p:nvPr>
            <p:ph type="body" sz="quarter" idx="41"/>
          </p:nvPr>
        </p:nvSpPr>
        <p:spPr>
          <a:xfrm>
            <a:off x="7541760"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12" name="Date Placeholder 11">
            <a:extLst>
              <a:ext uri="{FF2B5EF4-FFF2-40B4-BE49-F238E27FC236}">
                <a16:creationId xmlns:a16="http://schemas.microsoft.com/office/drawing/2014/main" id="{09D2390C-39A6-5A35-FB7A-783129BB5CE5}"/>
              </a:ext>
            </a:extLst>
          </p:cNvPr>
          <p:cNvSpPr>
            <a:spLocks noGrp="1"/>
          </p:cNvSpPr>
          <p:nvPr>
            <p:ph type="dt" sz="half" idx="59"/>
          </p:nvPr>
        </p:nvSpPr>
        <p:spPr/>
        <p:txBody>
          <a:bodyPr/>
          <a:lstStyle/>
          <a:p>
            <a:fld id="{27B48C09-2871-4127-9826-368FB02910F4}" type="datetime1">
              <a:rPr lang="en-US" smtClean="0"/>
              <a:t>3/26/2024</a:t>
            </a:fld>
            <a:endParaRPr lang="en-US"/>
          </a:p>
        </p:txBody>
      </p:sp>
      <p:sp>
        <p:nvSpPr>
          <p:cNvPr id="14" name="Slide Number Placeholder 13">
            <a:extLst>
              <a:ext uri="{FF2B5EF4-FFF2-40B4-BE49-F238E27FC236}">
                <a16:creationId xmlns:a16="http://schemas.microsoft.com/office/drawing/2014/main" id="{780317E5-0D70-8200-3E84-F6A6D8288DC7}"/>
              </a:ext>
            </a:extLst>
          </p:cNvPr>
          <p:cNvSpPr>
            <a:spLocks noGrp="1"/>
          </p:cNvSpPr>
          <p:nvPr>
            <p:ph type="sldNum" sz="quarter" idx="61"/>
          </p:nvPr>
        </p:nvSpPr>
        <p:spPr/>
        <p:txBody>
          <a:bodyPr/>
          <a:lstStyle/>
          <a:p>
            <a:fld id="{6B54B0F7-55DD-40D6-B7F4-70B586885C0B}" type="slidenum">
              <a:rPr lang="en-US" smtClean="0"/>
              <a:pPr/>
              <a:t>‹#›</a:t>
            </a:fld>
            <a:endParaRPr lang="en-US"/>
          </a:p>
        </p:txBody>
      </p:sp>
      <p:sp>
        <p:nvSpPr>
          <p:cNvPr id="9" name="Footer Placeholder 1">
            <a:extLst>
              <a:ext uri="{FF2B5EF4-FFF2-40B4-BE49-F238E27FC236}">
                <a16:creationId xmlns:a16="http://schemas.microsoft.com/office/drawing/2014/main" id="{E45AD19A-A096-D839-4B1E-DD9F2464BB65}"/>
              </a:ext>
              <a:ext uri="{C183D7F6-B498-43B3-948B-1728B52AA6E4}">
                <adec:decorative xmlns:adec="http://schemas.microsoft.com/office/drawing/2017/decorative" val="1"/>
              </a:ext>
            </a:extLst>
          </p:cNvPr>
          <p:cNvSpPr>
            <a:spLocks noGrp="1"/>
          </p:cNvSpPr>
          <p:nvPr>
            <p:ph type="ftr" sz="quarter" idx="27"/>
          </p:nvPr>
        </p:nvSpPr>
        <p:spPr>
          <a:xfrm>
            <a:off x="1671799" y="5427541"/>
            <a:ext cx="4480560" cy="166630"/>
          </a:xfrm>
        </p:spPr>
        <p:txBody>
          <a:bodyPr/>
          <a:lstStyle/>
          <a:p>
            <a:endParaRPr lang="en-US" dirty="0"/>
          </a:p>
        </p:txBody>
      </p:sp>
    </p:spTree>
    <p:extLst>
      <p:ext uri="{BB962C8B-B14F-4D97-AF65-F5344CB8AC3E}">
        <p14:creationId xmlns:p14="http://schemas.microsoft.com/office/powerpoint/2010/main" val="78930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8E04-C85A-4D77-B8FB-BFFBFEFE7951}"/>
              </a:ext>
            </a:extLst>
          </p:cNvPr>
          <p:cNvSpPr>
            <a:spLocks noGrp="1"/>
          </p:cNvSpPr>
          <p:nvPr>
            <p:ph type="title"/>
          </p:nvPr>
        </p:nvSpPr>
        <p:spPr/>
        <p:txBody>
          <a:bodyPr/>
          <a:lstStyle/>
          <a:p>
            <a:r>
              <a:rPr lang="fr-FR"/>
              <a:t>Modifiez le style du titre</a:t>
            </a:r>
            <a:endParaRPr lang="en-US"/>
          </a:p>
        </p:txBody>
      </p:sp>
      <p:sp>
        <p:nvSpPr>
          <p:cNvPr id="14" name="Table Placeholder 3">
            <a:extLst>
              <a:ext uri="{FF2B5EF4-FFF2-40B4-BE49-F238E27FC236}">
                <a16:creationId xmlns:a16="http://schemas.microsoft.com/office/drawing/2014/main" id="{828EDE46-3F40-4CF0-8732-22A2312E12B6}"/>
              </a:ext>
            </a:extLst>
          </p:cNvPr>
          <p:cNvSpPr>
            <a:spLocks noGrp="1"/>
          </p:cNvSpPr>
          <p:nvPr>
            <p:ph type="tbl" sz="quarter" idx="23"/>
          </p:nvPr>
        </p:nvSpPr>
        <p:spPr>
          <a:xfrm>
            <a:off x="331038" y="982397"/>
            <a:ext cx="8478000" cy="3477177"/>
          </a:xfrm>
        </p:spPr>
        <p:txBody>
          <a:bodyPr anchor="ctr"/>
          <a:lstStyle>
            <a:lvl1pPr algn="ctr">
              <a:defRPr/>
            </a:lvl1pPr>
          </a:lstStyle>
          <a:p>
            <a:r>
              <a:rPr lang="fr-FR"/>
              <a:t>Cliquez sur l'icône pour ajouter un tableau</a:t>
            </a:r>
            <a:endParaRPr lang="en-US"/>
          </a:p>
        </p:txBody>
      </p:sp>
      <p:sp>
        <p:nvSpPr>
          <p:cNvPr id="5" name="Footer Placeholder 4">
            <a:extLst>
              <a:ext uri="{FF2B5EF4-FFF2-40B4-BE49-F238E27FC236}">
                <a16:creationId xmlns:a16="http://schemas.microsoft.com/office/drawing/2014/main" id="{9B4BAF85-C7EF-E0BC-E504-BBA29ED55927}"/>
              </a:ext>
            </a:extLst>
          </p:cNvPr>
          <p:cNvSpPr>
            <a:spLocks noGrp="1"/>
          </p:cNvSpPr>
          <p:nvPr>
            <p:ph type="ftr" sz="quarter" idx="25"/>
          </p:nvPr>
        </p:nvSpPr>
        <p:spPr/>
        <p:txBody>
          <a:bodyPr/>
          <a:lstStyle/>
          <a:p>
            <a:endParaRPr lang="en-US"/>
          </a:p>
        </p:txBody>
      </p:sp>
      <p:sp>
        <p:nvSpPr>
          <p:cNvPr id="3" name="Date Placeholder 2">
            <a:extLst>
              <a:ext uri="{FF2B5EF4-FFF2-40B4-BE49-F238E27FC236}">
                <a16:creationId xmlns:a16="http://schemas.microsoft.com/office/drawing/2014/main" id="{25590B02-5AEE-07D5-3809-402035D462A3}"/>
              </a:ext>
            </a:extLst>
          </p:cNvPr>
          <p:cNvSpPr>
            <a:spLocks noGrp="1"/>
          </p:cNvSpPr>
          <p:nvPr>
            <p:ph type="dt" sz="half" idx="24"/>
          </p:nvPr>
        </p:nvSpPr>
        <p:spPr/>
        <p:txBody>
          <a:bodyPr/>
          <a:lstStyle/>
          <a:p>
            <a:fld id="{0E587A10-8E69-40BC-BAAC-7F790FA89BB0}" type="datetime1">
              <a:rPr lang="en-US" smtClean="0"/>
              <a:t>3/26/2024</a:t>
            </a:fld>
            <a:endParaRPr lang="en-US" dirty="0"/>
          </a:p>
        </p:txBody>
      </p:sp>
      <p:sp>
        <p:nvSpPr>
          <p:cNvPr id="6" name="Slide Number Placeholder 5">
            <a:extLst>
              <a:ext uri="{FF2B5EF4-FFF2-40B4-BE49-F238E27FC236}">
                <a16:creationId xmlns:a16="http://schemas.microsoft.com/office/drawing/2014/main" id="{E8CEDEE1-A1D7-06C7-B208-C606F9D83087}"/>
              </a:ext>
            </a:extLst>
          </p:cNvPr>
          <p:cNvSpPr>
            <a:spLocks noGrp="1"/>
          </p:cNvSpPr>
          <p:nvPr>
            <p:ph type="sldNum" sz="quarter" idx="26"/>
          </p:nvPr>
        </p:nvSpPr>
        <p:spPr/>
        <p:txBody>
          <a:bodyPr/>
          <a:lstStyle/>
          <a:p>
            <a:fld id="{6B54B0F7-55DD-40D6-B7F4-70B586885C0B}" type="slidenum">
              <a:rPr lang="en-US" smtClean="0"/>
              <a:pPr/>
              <a:t>‹#›</a:t>
            </a:fld>
            <a:endParaRPr lang="en-US"/>
          </a:p>
        </p:txBody>
      </p:sp>
    </p:spTree>
    <p:extLst>
      <p:ext uri="{BB962C8B-B14F-4D97-AF65-F5344CB8AC3E}">
        <p14:creationId xmlns:p14="http://schemas.microsoft.com/office/powerpoint/2010/main" val="409022753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004D7A-10C4-34CE-F72C-6A6BBC59EC3B}"/>
              </a:ext>
            </a:extLst>
          </p:cNvPr>
          <p:cNvSpPr>
            <a:spLocks noGrp="1"/>
          </p:cNvSpPr>
          <p:nvPr>
            <p:ph type="title"/>
          </p:nvPr>
        </p:nvSpPr>
        <p:spPr/>
        <p:txBody>
          <a:bodyPr/>
          <a:lstStyle/>
          <a:p>
            <a:r>
              <a:rPr lang="fr-FR"/>
              <a:t>Modifiez le style du titre</a:t>
            </a:r>
            <a:endParaRPr lang="en-US"/>
          </a:p>
        </p:txBody>
      </p:sp>
      <p:sp>
        <p:nvSpPr>
          <p:cNvPr id="3" name="Espace réservé du pied de page 2">
            <a:extLst>
              <a:ext uri="{FF2B5EF4-FFF2-40B4-BE49-F238E27FC236}">
                <a16:creationId xmlns:a16="http://schemas.microsoft.com/office/drawing/2014/main" id="{AAB30001-6B64-1145-701E-2C8C893BC8B7}"/>
              </a:ext>
            </a:extLst>
          </p:cNvPr>
          <p:cNvSpPr>
            <a:spLocks noGrp="1"/>
          </p:cNvSpPr>
          <p:nvPr>
            <p:ph type="ftr" sz="quarter" idx="10"/>
          </p:nvPr>
        </p:nvSpPr>
        <p:spPr/>
        <p:txBody>
          <a:bodyPr/>
          <a:lstStyle/>
          <a:p>
            <a:endParaRPr lang="en-US" dirty="0"/>
          </a:p>
        </p:txBody>
      </p:sp>
      <p:sp>
        <p:nvSpPr>
          <p:cNvPr id="4" name="Espace réservé de la date 3">
            <a:extLst>
              <a:ext uri="{FF2B5EF4-FFF2-40B4-BE49-F238E27FC236}">
                <a16:creationId xmlns:a16="http://schemas.microsoft.com/office/drawing/2014/main" id="{3991CA3D-AA7B-5C60-7E4D-2B019FAB5EDD}"/>
              </a:ext>
            </a:extLst>
          </p:cNvPr>
          <p:cNvSpPr>
            <a:spLocks noGrp="1"/>
          </p:cNvSpPr>
          <p:nvPr>
            <p:ph type="dt" sz="half" idx="11"/>
          </p:nvPr>
        </p:nvSpPr>
        <p:spPr/>
        <p:txBody>
          <a:bodyPr/>
          <a:lstStyle/>
          <a:p>
            <a:fld id="{82977F9D-6034-43ED-9740-BFE4F3BC9480}" type="datetime1">
              <a:rPr lang="en-US" smtClean="0"/>
              <a:t>3/26/2024</a:t>
            </a:fld>
            <a:endParaRPr lang="en-US"/>
          </a:p>
        </p:txBody>
      </p:sp>
      <p:sp>
        <p:nvSpPr>
          <p:cNvPr id="5" name="Espace réservé du numéro de diapositive 4">
            <a:extLst>
              <a:ext uri="{FF2B5EF4-FFF2-40B4-BE49-F238E27FC236}">
                <a16:creationId xmlns:a16="http://schemas.microsoft.com/office/drawing/2014/main" id="{57BC42FB-27D4-71F0-7550-E0207D2F26B5}"/>
              </a:ext>
            </a:extLst>
          </p:cNvPr>
          <p:cNvSpPr>
            <a:spLocks noGrp="1"/>
          </p:cNvSpPr>
          <p:nvPr>
            <p:ph type="sldNum" sz="quarter" idx="12"/>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13202999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
        <p:nvSpPr>
          <p:cNvPr id="2" name="Footer Placeholder 6">
            <a:extLst>
              <a:ext uri="{FF2B5EF4-FFF2-40B4-BE49-F238E27FC236}">
                <a16:creationId xmlns:a16="http://schemas.microsoft.com/office/drawing/2014/main" id="{95026D94-B8BF-C3D0-23F7-1AA4DA0C764C}"/>
              </a:ext>
            </a:extLst>
          </p:cNvPr>
          <p:cNvSpPr>
            <a:spLocks noGrp="1"/>
          </p:cNvSpPr>
          <p:nvPr>
            <p:ph type="ftr" sz="quarter" idx="11"/>
          </p:nvPr>
        </p:nvSpPr>
        <p:spPr>
          <a:xfrm>
            <a:off x="1671799" y="5400000"/>
            <a:ext cx="4480560" cy="166630"/>
          </a:xfrm>
        </p:spPr>
        <p:txBody>
          <a:bodyPr/>
          <a:lstStyle/>
          <a:p>
            <a:endParaRPr lang="en-US" dirty="0"/>
          </a:p>
        </p:txBody>
      </p:sp>
      <p:sp>
        <p:nvSpPr>
          <p:cNvPr id="3" name="Date Placeholder 5">
            <a:extLst>
              <a:ext uri="{FF2B5EF4-FFF2-40B4-BE49-F238E27FC236}">
                <a16:creationId xmlns:a16="http://schemas.microsoft.com/office/drawing/2014/main" id="{237A4FEF-25F8-EB2B-BBCB-9C32E4352C66}"/>
              </a:ext>
            </a:extLst>
          </p:cNvPr>
          <p:cNvSpPr>
            <a:spLocks noGrp="1"/>
          </p:cNvSpPr>
          <p:nvPr>
            <p:ph type="dt" sz="half" idx="10"/>
          </p:nvPr>
        </p:nvSpPr>
        <p:spPr>
          <a:xfrm>
            <a:off x="6548724" y="5400000"/>
            <a:ext cx="1626918" cy="166629"/>
          </a:xfrm>
        </p:spPr>
        <p:txBody>
          <a:bodyPr/>
          <a:lstStyle/>
          <a:p>
            <a:fld id="{F2A8969A-EA3B-4484-906E-5A24E1296767}" type="datetime1">
              <a:rPr lang="en-US" smtClean="0"/>
              <a:t>3/26/2024</a:t>
            </a:fld>
            <a:endParaRPr lang="en-US"/>
          </a:p>
        </p:txBody>
      </p:sp>
      <p:sp>
        <p:nvSpPr>
          <p:cNvPr id="4" name="Slide Number Placeholder 7">
            <a:extLst>
              <a:ext uri="{FF2B5EF4-FFF2-40B4-BE49-F238E27FC236}">
                <a16:creationId xmlns:a16="http://schemas.microsoft.com/office/drawing/2014/main" id="{0A15F7BA-3C85-B4B9-AEF9-6D650D3251F6}"/>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07121374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A3477C-D6FC-D7E0-047E-F20105E4FD29}"/>
              </a:ext>
            </a:extLst>
          </p:cNvPr>
          <p:cNvSpPr>
            <a:spLocks noGrp="1"/>
          </p:cNvSpPr>
          <p:nvPr>
            <p:ph type="title"/>
          </p:nvPr>
        </p:nvSpPr>
        <p:spPr>
          <a:xfrm>
            <a:off x="5087572" y="1446020"/>
            <a:ext cx="3712306" cy="1242315"/>
          </a:xfrm>
        </p:spPr>
        <p:txBody>
          <a:bodyPr anchor="b"/>
          <a:lstStyle>
            <a:lvl1pPr algn="ctr">
              <a:defRPr sz="3000">
                <a:solidFill>
                  <a:schemeClr val="tx1"/>
                </a:solidFill>
              </a:defRPr>
            </a:lvl1pPr>
          </a:lstStyle>
          <a:p>
            <a:r>
              <a:rPr lang="en-US"/>
              <a:t>Click to edit Master title style</a:t>
            </a:r>
            <a:endParaRPr lang="en-US" dirty="0"/>
          </a:p>
        </p:txBody>
      </p:sp>
      <p:sp>
        <p:nvSpPr>
          <p:cNvPr id="26" name="Text Placeholder 1">
            <a:extLst>
              <a:ext uri="{FF2B5EF4-FFF2-40B4-BE49-F238E27FC236}">
                <a16:creationId xmlns:a16="http://schemas.microsoft.com/office/drawing/2014/main" id="{14179443-CD99-4560-A70A-CF3E60CA5C3E}"/>
              </a:ext>
            </a:extLst>
          </p:cNvPr>
          <p:cNvSpPr>
            <a:spLocks noGrp="1"/>
          </p:cNvSpPr>
          <p:nvPr>
            <p:ph type="body" sz="quarter" idx="22"/>
          </p:nvPr>
        </p:nvSpPr>
        <p:spPr>
          <a:xfrm>
            <a:off x="5087572" y="2818617"/>
            <a:ext cx="3712306" cy="403469"/>
          </a:xfrm>
        </p:spPr>
        <p:txBody>
          <a:bodyPr anchor="t">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7" name="Text Placeholder 2">
            <a:extLst>
              <a:ext uri="{FF2B5EF4-FFF2-40B4-BE49-F238E27FC236}">
                <a16:creationId xmlns:a16="http://schemas.microsoft.com/office/drawing/2014/main" id="{633150E7-212E-42D8-857F-00B727BB0E60}"/>
              </a:ext>
            </a:extLst>
          </p:cNvPr>
          <p:cNvSpPr>
            <a:spLocks noGrp="1"/>
          </p:cNvSpPr>
          <p:nvPr>
            <p:ph type="body" sz="quarter" idx="23"/>
          </p:nvPr>
        </p:nvSpPr>
        <p:spPr>
          <a:xfrm>
            <a:off x="5087572" y="3240373"/>
            <a:ext cx="3712306" cy="577995"/>
          </a:xfrm>
        </p:spPr>
        <p:txBody>
          <a:bodyPr anchor="t">
            <a:noAutofit/>
          </a:bodyPr>
          <a:lstStyle>
            <a:lvl1pPr algn="ctr">
              <a:lnSpc>
                <a:spcPct val="96000"/>
              </a:lnSpc>
              <a:spcAft>
                <a:spcPts val="1000"/>
              </a:spcAft>
              <a:defRPr lang="en-US" sz="14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2" name="Espace réservé du graphique SmartArt 18">
            <a:extLst>
              <a:ext uri="{FF2B5EF4-FFF2-40B4-BE49-F238E27FC236}">
                <a16:creationId xmlns:a16="http://schemas.microsoft.com/office/drawing/2014/main" id="{2835F6F0-E601-40E8-8F65-7949A8AA2AF1}"/>
              </a:ext>
              <a:ext uri="{C183D7F6-B498-43B3-948B-1728B52AA6E4}">
                <adec:decorative xmlns:adec="http://schemas.microsoft.com/office/drawing/2017/decorative" val="1"/>
              </a:ext>
            </a:extLst>
          </p:cNvPr>
          <p:cNvSpPr>
            <a:spLocks noGrp="1" noChangeAspect="1"/>
          </p:cNvSpPr>
          <p:nvPr>
            <p:ph type="dgm" sz="quarter" idx="19"/>
          </p:nvPr>
        </p:nvSpPr>
        <p:spPr>
          <a:xfrm>
            <a:off x="6892559" y="3877313"/>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37" name="Picture Placeholder 1">
            <a:extLst>
              <a:ext uri="{FF2B5EF4-FFF2-40B4-BE49-F238E27FC236}">
                <a16:creationId xmlns:a16="http://schemas.microsoft.com/office/drawing/2014/main" id="{B393D89D-0FFD-4664-8FAD-EE45D64CF7A7}"/>
              </a:ext>
            </a:extLst>
          </p:cNvPr>
          <p:cNvSpPr>
            <a:spLocks noGrp="1"/>
          </p:cNvSpPr>
          <p:nvPr>
            <p:ph type="pic" sz="quarter" idx="17"/>
          </p:nvPr>
        </p:nvSpPr>
        <p:spPr>
          <a:xfrm>
            <a:off x="1"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a:t>Click icon to add picture</a:t>
            </a:r>
            <a:endParaRPr lang="fr-FR" dirty="0"/>
          </a:p>
        </p:txBody>
      </p:sp>
      <p:sp>
        <p:nvSpPr>
          <p:cNvPr id="17" name="Espace réservé du graphique SmartArt 19">
            <a:extLst>
              <a:ext uri="{FF2B5EF4-FFF2-40B4-BE49-F238E27FC236}">
                <a16:creationId xmlns:a16="http://schemas.microsoft.com/office/drawing/2014/main" id="{4F60E46E-0715-41F6-BEAC-C9C998D41D44}"/>
              </a:ext>
              <a:ext uri="{C183D7F6-B498-43B3-948B-1728B52AA6E4}">
                <adec:decorative xmlns:adec="http://schemas.microsoft.com/office/drawing/2017/decorative" val="1"/>
              </a:ext>
            </a:extLst>
          </p:cNvPr>
          <p:cNvSpPr>
            <a:spLocks noGrp="1" noChangeAspect="1"/>
          </p:cNvSpPr>
          <p:nvPr>
            <p:ph type="dgm" sz="quarter" idx="14"/>
          </p:nvPr>
        </p:nvSpPr>
        <p:spPr>
          <a:xfrm>
            <a:off x="6892559" y="13228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cxnSp>
        <p:nvCxnSpPr>
          <p:cNvPr id="2" name="Straight Arrow Connector 1">
            <a:extLst>
              <a:ext uri="{FF2B5EF4-FFF2-40B4-BE49-F238E27FC236}">
                <a16:creationId xmlns:a16="http://schemas.microsoft.com/office/drawing/2014/main" id="{68C069D0-B5D0-504E-2496-36A8562926A7}"/>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2FFADE2-6BA0-BF42-BCCC-82685DE22FA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169241" y="2514968"/>
            <a:ext cx="307086" cy="622046"/>
          </a:xfrm>
          <a:prstGeom prst="rect">
            <a:avLst/>
          </a:prstGeom>
        </p:spPr>
      </p:pic>
      <p:sp>
        <p:nvSpPr>
          <p:cNvPr id="6" name="TextBox 5">
            <a:extLst>
              <a:ext uri="{FF2B5EF4-FFF2-40B4-BE49-F238E27FC236}">
                <a16:creationId xmlns:a16="http://schemas.microsoft.com/office/drawing/2014/main" id="{710BF80A-315A-D082-FC58-F44416FD9DDD}"/>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sp>
        <p:nvSpPr>
          <p:cNvPr id="5" name="Date Placeholder 1">
            <a:extLst>
              <a:ext uri="{FF2B5EF4-FFF2-40B4-BE49-F238E27FC236}">
                <a16:creationId xmlns:a16="http://schemas.microsoft.com/office/drawing/2014/main" id="{3EFBD84C-C1DB-D752-B1E0-1F750781866A}"/>
              </a:ext>
            </a:extLst>
          </p:cNvPr>
          <p:cNvSpPr>
            <a:spLocks noGrp="1"/>
          </p:cNvSpPr>
          <p:nvPr>
            <p:ph type="dt" sz="half" idx="24"/>
          </p:nvPr>
        </p:nvSpPr>
        <p:spPr>
          <a:xfrm>
            <a:off x="6135974" y="4827335"/>
            <a:ext cx="1626918" cy="166629"/>
          </a:xfrm>
        </p:spPr>
        <p:txBody>
          <a:bodyPr/>
          <a:lstStyle>
            <a:lvl1pPr algn="ctr">
              <a:defRPr/>
            </a:lvl1pPr>
          </a:lstStyle>
          <a:p>
            <a:fld id="{989D2E2A-C60E-4818-A62A-6494C69BB036}" type="datetime1">
              <a:rPr lang="en-US" smtClean="0"/>
              <a:t>3/26/2024</a:t>
            </a:fld>
            <a:endParaRPr lang="en-US"/>
          </a:p>
        </p:txBody>
      </p:sp>
      <p:pic>
        <p:nvPicPr>
          <p:cNvPr id="19" name="Picture 18" descr="A picture containing text, design&#10;&#10;Description automatically generated">
            <a:extLst>
              <a:ext uri="{FF2B5EF4-FFF2-40B4-BE49-F238E27FC236}">
                <a16:creationId xmlns:a16="http://schemas.microsoft.com/office/drawing/2014/main" id="{26713790-E152-B95B-2524-D60DA3D335F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6503" y="5631571"/>
            <a:ext cx="522697" cy="733227"/>
          </a:xfrm>
          <a:prstGeom prst="rect">
            <a:avLst/>
          </a:prstGeom>
        </p:spPr>
      </p:pic>
      <p:sp>
        <p:nvSpPr>
          <p:cNvPr id="10" name="TextBox 9">
            <a:extLst>
              <a:ext uri="{FF2B5EF4-FFF2-40B4-BE49-F238E27FC236}">
                <a16:creationId xmlns:a16="http://schemas.microsoft.com/office/drawing/2014/main" id="{988D3FEA-FD9E-8042-1FFC-C259AAE6E0B4}"/>
              </a:ext>
            </a:extLst>
          </p:cNvPr>
          <p:cNvSpPr txBox="1"/>
          <p:nvPr userDrawn="1"/>
        </p:nvSpPr>
        <p:spPr>
          <a:xfrm>
            <a:off x="2390568" y="5618210"/>
            <a:ext cx="5802084" cy="769441"/>
          </a:xfrm>
          <a:prstGeom prst="rect">
            <a:avLst/>
          </a:prstGeom>
          <a:solidFill>
            <a:srgbClr val="F4F2F6"/>
          </a:solidFill>
        </p:spPr>
        <p:txBody>
          <a:bodyPr wrap="square" rtlCol="0">
            <a:spAutoFit/>
          </a:bodyPr>
          <a:lstStyle/>
          <a:p>
            <a:r>
              <a:rPr lang="en-US" sz="1100" b="1" dirty="0"/>
              <a:t>How to change date format:</a:t>
            </a:r>
          </a:p>
          <a:p>
            <a:pPr marL="285750" indent="-285750">
              <a:buFontTx/>
              <a:buChar char="-"/>
            </a:pPr>
            <a:r>
              <a:rPr lang="en-US" sz="1100" dirty="0"/>
              <a:t>Go to the “Insert” tab in the top ribbon</a:t>
            </a:r>
          </a:p>
          <a:p>
            <a:pPr marL="285750" indent="-285750">
              <a:buFontTx/>
              <a:buChar char="-"/>
            </a:pPr>
            <a:r>
              <a:rPr lang="en-US" sz="1100" dirty="0"/>
              <a:t>Click on “Header &amp; Footer”</a:t>
            </a:r>
          </a:p>
          <a:p>
            <a:pPr marL="285750" indent="-285750">
              <a:buFontTx/>
              <a:buChar char="-"/>
            </a:pPr>
            <a:r>
              <a:rPr lang="en-US" sz="1100" dirty="0"/>
              <a:t>Choose the desired date format from the dropdown and save your changes</a:t>
            </a:r>
          </a:p>
        </p:txBody>
      </p:sp>
      <p:cxnSp>
        <p:nvCxnSpPr>
          <p:cNvPr id="4" name="Straight Arrow Connector 3">
            <a:extLst>
              <a:ext uri="{FF2B5EF4-FFF2-40B4-BE49-F238E27FC236}">
                <a16:creationId xmlns:a16="http://schemas.microsoft.com/office/drawing/2014/main" id="{D54BFFA5-AAC6-D700-72EE-2DAE1F3EC702}"/>
              </a:ext>
            </a:extLst>
          </p:cNvPr>
          <p:cNvCxnSpPr>
            <a:cxnSpLocks/>
          </p:cNvCxnSpPr>
          <p:nvPr userDrawn="1"/>
        </p:nvCxnSpPr>
        <p:spPr>
          <a:xfrm flipV="1">
            <a:off x="6963618" y="5236845"/>
            <a:ext cx="0" cy="32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Logo">
            <a:extLst>
              <a:ext uri="{FF2B5EF4-FFF2-40B4-BE49-F238E27FC236}">
                <a16:creationId xmlns:a16="http://schemas.microsoft.com/office/drawing/2014/main" id="{9EDD880A-DFFE-4F0B-ACE0-49E81EAC5C57}"/>
              </a:ext>
            </a:extLst>
          </p:cNvPr>
          <p:cNvGrpSpPr>
            <a:grpSpLocks noChangeAspect="1"/>
          </p:cNvGrpSpPr>
          <p:nvPr userDrawn="1"/>
        </p:nvGrpSpPr>
        <p:grpSpPr>
          <a:xfrm>
            <a:off x="6538112" y="387185"/>
            <a:ext cx="851011" cy="21909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a:p>
          </p:txBody>
        </p:sp>
      </p:grpSp>
      <p:sp>
        <p:nvSpPr>
          <p:cNvPr id="7" name="Footer Placeholder 6">
            <a:extLst>
              <a:ext uri="{FF2B5EF4-FFF2-40B4-BE49-F238E27FC236}">
                <a16:creationId xmlns:a16="http://schemas.microsoft.com/office/drawing/2014/main" id="{F48F7ED7-7ACD-AADF-A14B-9A6FA8B8EE42}"/>
              </a:ext>
            </a:extLst>
          </p:cNvPr>
          <p:cNvSpPr>
            <a:spLocks noGrp="1"/>
          </p:cNvSpPr>
          <p:nvPr>
            <p:ph type="ftr" sz="quarter" idx="11"/>
          </p:nvPr>
        </p:nvSpPr>
        <p:spPr>
          <a:xfrm>
            <a:off x="1671799" y="6581613"/>
            <a:ext cx="4480560" cy="166630"/>
          </a:xfrm>
        </p:spPr>
        <p:txBody>
          <a:bodyPr/>
          <a:lstStyle/>
          <a:p>
            <a:endParaRPr lang="en-US" dirty="0"/>
          </a:p>
        </p:txBody>
      </p:sp>
      <p:sp>
        <p:nvSpPr>
          <p:cNvPr id="9" name="Slide Number Placeholder 7">
            <a:extLst>
              <a:ext uri="{FF2B5EF4-FFF2-40B4-BE49-F238E27FC236}">
                <a16:creationId xmlns:a16="http://schemas.microsoft.com/office/drawing/2014/main" id="{43491619-034C-EC61-0739-E7F893EE2DF7}"/>
              </a:ext>
            </a:extLst>
          </p:cNvPr>
          <p:cNvSpPr>
            <a:spLocks noGrp="1"/>
          </p:cNvSpPr>
          <p:nvPr>
            <p:ph type="sldNum" sz="quarter" idx="12"/>
          </p:nvPr>
        </p:nvSpPr>
        <p:spPr>
          <a:xfrm>
            <a:off x="8336226" y="65425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7830195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23004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38027"/>
            <a:ext cx="6858000" cy="667446"/>
          </a:xfrm>
        </p:spPr>
        <p:txBody>
          <a:bodyPr anchor="ctr">
            <a:normAutofit/>
          </a:bodyPr>
          <a:lstStyle>
            <a:lvl1pPr algn="ctr">
              <a:defRPr sz="4000">
                <a:solidFill>
                  <a:schemeClr val="tx2"/>
                </a:solidFill>
              </a:defRPr>
            </a:lvl1pPr>
          </a:lstStyle>
          <a:p>
            <a:r>
              <a:rPr lang="en-US" noProof="0"/>
              <a:t>Thank you</a:t>
            </a:r>
          </a:p>
        </p:txBody>
      </p:sp>
      <p:sp>
        <p:nvSpPr>
          <p:cNvPr id="19" name="Espace réservé du graphique SmartArt 18">
            <a:extLst>
              <a:ext uri="{FF2B5EF4-FFF2-40B4-BE49-F238E27FC236}">
                <a16:creationId xmlns:a16="http://schemas.microsoft.com/office/drawing/2014/main" id="{B25D5AC7-4546-4A74-B36B-BA1B41C598C1}"/>
              </a:ext>
              <a:ext uri="{C183D7F6-B498-43B3-948B-1728B52AA6E4}">
                <adec:decorative xmlns:adec="http://schemas.microsoft.com/office/drawing/2017/decorative" val="1"/>
              </a:ext>
            </a:extLst>
          </p:cNvPr>
          <p:cNvSpPr>
            <a:spLocks noGrp="1" noChangeAspect="1"/>
          </p:cNvSpPr>
          <p:nvPr>
            <p:ph type="dgm" sz="quarter" idx="13"/>
          </p:nvPr>
        </p:nvSpPr>
        <p:spPr>
          <a:xfrm>
            <a:off x="4508583" y="3260202"/>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tx2"/>
          </a:solidFill>
        </p:spPr>
        <p:txBody>
          <a:bodyPr wrap="square">
            <a:noAutofit/>
          </a:bodyPr>
          <a:lstStyle>
            <a:lvl1pPr>
              <a:defRPr>
                <a:noFill/>
              </a:defRPr>
            </a:lvl1pPr>
          </a:lstStyle>
          <a:p>
            <a:r>
              <a:rPr lang="fr-FR" noProof="0"/>
              <a:t>Cliquez sur l'icône pour ajouter un graphique SmartArt</a:t>
            </a:r>
            <a:endParaRPr lang="en-US" noProof="0"/>
          </a:p>
        </p:txBody>
      </p:sp>
      <p:sp>
        <p:nvSpPr>
          <p:cNvPr id="20" name="Espace réservé du graphique SmartArt 19">
            <a:extLst>
              <a:ext uri="{FF2B5EF4-FFF2-40B4-BE49-F238E27FC236}">
                <a16:creationId xmlns:a16="http://schemas.microsoft.com/office/drawing/2014/main" id="{FE783EC5-36F3-4916-B0D5-15355CAD8B2D}"/>
              </a:ext>
              <a:ext uri="{C183D7F6-B498-43B3-948B-1728B52AA6E4}">
                <adec:decorative xmlns:adec="http://schemas.microsoft.com/office/drawing/2017/decorative" val="1"/>
              </a:ext>
            </a:extLst>
          </p:cNvPr>
          <p:cNvSpPr>
            <a:spLocks noGrp="1" noChangeAspect="1"/>
          </p:cNvSpPr>
          <p:nvPr>
            <p:ph type="dgm" sz="quarter" idx="14"/>
          </p:nvPr>
        </p:nvSpPr>
        <p:spPr>
          <a:xfrm>
            <a:off x="4508583" y="1771699"/>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tx2"/>
          </a:solidFill>
        </p:spPr>
        <p:txBody>
          <a:bodyPr wrap="square">
            <a:noAutofit/>
          </a:bodyPr>
          <a:lstStyle>
            <a:lvl1pPr>
              <a:defRPr>
                <a:noFill/>
              </a:defRPr>
            </a:lvl1pPr>
          </a:lstStyle>
          <a:p>
            <a:r>
              <a:rPr lang="fr-FR" noProof="0"/>
              <a:t>Cliquez sur l'icône pour ajouter un graphique SmartArt</a:t>
            </a:r>
            <a:endParaRPr lang="en-US" noProof="0"/>
          </a:p>
        </p:txBody>
      </p:sp>
      <p:grpSp>
        <p:nvGrpSpPr>
          <p:cNvPr id="21" name="Graphique 7">
            <a:extLst>
              <a:ext uri="{FF2B5EF4-FFF2-40B4-BE49-F238E27FC236}">
                <a16:creationId xmlns:a16="http://schemas.microsoft.com/office/drawing/2014/main" id="{CCF15C7E-6A99-4286-A9D8-5CFB7F6C2F2D}"/>
              </a:ext>
              <a:ext uri="{C183D7F6-B498-43B3-948B-1728B52AA6E4}">
                <adec:decorative xmlns:adec="http://schemas.microsoft.com/office/drawing/2017/decorative" val="1"/>
              </a:ext>
            </a:extLst>
          </p:cNvPr>
          <p:cNvGrpSpPr>
            <a:grpSpLocks noChangeAspect="1"/>
          </p:cNvGrpSpPr>
          <p:nvPr userDrawn="1"/>
        </p:nvGrpSpPr>
        <p:grpSpPr>
          <a:xfrm>
            <a:off x="4170047" y="4510417"/>
            <a:ext cx="803890" cy="206313"/>
            <a:chOff x="4768103" y="-471733"/>
            <a:chExt cx="744723" cy="191124"/>
          </a:xfrm>
          <a:solidFill>
            <a:schemeClr val="bg1"/>
          </a:solidFill>
        </p:grpSpPr>
        <p:sp>
          <p:nvSpPr>
            <p:cNvPr id="22" name="Forme libre : forme 9">
              <a:extLst>
                <a:ext uri="{FF2B5EF4-FFF2-40B4-BE49-F238E27FC236}">
                  <a16:creationId xmlns:a16="http://schemas.microsoft.com/office/drawing/2014/main" id="{6694094C-70CE-4AC8-A396-70F4CAC44E42}"/>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23" name="Forme libre : forme 10">
              <a:extLst>
                <a:ext uri="{FF2B5EF4-FFF2-40B4-BE49-F238E27FC236}">
                  <a16:creationId xmlns:a16="http://schemas.microsoft.com/office/drawing/2014/main" id="{F0CC9C0D-B090-476A-A414-384A1818254E}"/>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24" name="Forme libre : forme 11">
              <a:extLst>
                <a:ext uri="{FF2B5EF4-FFF2-40B4-BE49-F238E27FC236}">
                  <a16:creationId xmlns:a16="http://schemas.microsoft.com/office/drawing/2014/main" id="{6DE4ADDB-0CA9-4651-BF0C-18EF0C881B3A}"/>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3" name="Footer Placeholder 6">
            <a:extLst>
              <a:ext uri="{FF2B5EF4-FFF2-40B4-BE49-F238E27FC236}">
                <a16:creationId xmlns:a16="http://schemas.microsoft.com/office/drawing/2014/main" id="{57FFDF46-CBC3-A126-CACC-012AF30497FD}"/>
              </a:ext>
            </a:extLst>
          </p:cNvPr>
          <p:cNvSpPr>
            <a:spLocks noGrp="1"/>
          </p:cNvSpPr>
          <p:nvPr>
            <p:ph type="ftr" sz="quarter" idx="11"/>
          </p:nvPr>
        </p:nvSpPr>
        <p:spPr>
          <a:xfrm>
            <a:off x="1671799" y="5400000"/>
            <a:ext cx="4480560" cy="166630"/>
          </a:xfrm>
        </p:spPr>
        <p:txBody>
          <a:bodyPr/>
          <a:lstStyle/>
          <a:p>
            <a:endParaRPr lang="en-US" dirty="0"/>
          </a:p>
        </p:txBody>
      </p:sp>
      <p:sp>
        <p:nvSpPr>
          <p:cNvPr id="4" name="Date Placeholder 5">
            <a:extLst>
              <a:ext uri="{FF2B5EF4-FFF2-40B4-BE49-F238E27FC236}">
                <a16:creationId xmlns:a16="http://schemas.microsoft.com/office/drawing/2014/main" id="{0AB557D0-8EDF-AB92-9A3A-BCF0BE5DC606}"/>
              </a:ext>
            </a:extLst>
          </p:cNvPr>
          <p:cNvSpPr>
            <a:spLocks noGrp="1"/>
          </p:cNvSpPr>
          <p:nvPr>
            <p:ph type="dt" sz="half" idx="10"/>
          </p:nvPr>
        </p:nvSpPr>
        <p:spPr>
          <a:xfrm>
            <a:off x="6548724" y="5400000"/>
            <a:ext cx="1626918" cy="166629"/>
          </a:xfrm>
        </p:spPr>
        <p:txBody>
          <a:bodyPr/>
          <a:lstStyle/>
          <a:p>
            <a:fld id="{9496DA8E-66D7-4B11-B7FE-6B83C9E6312F}" type="datetime1">
              <a:rPr lang="en-US" smtClean="0"/>
              <a:t>3/26/2024</a:t>
            </a:fld>
            <a:endParaRPr lang="en-US"/>
          </a:p>
        </p:txBody>
      </p:sp>
      <p:sp>
        <p:nvSpPr>
          <p:cNvPr id="5" name="Slide Number Placeholder 7">
            <a:extLst>
              <a:ext uri="{FF2B5EF4-FFF2-40B4-BE49-F238E27FC236}">
                <a16:creationId xmlns:a16="http://schemas.microsoft.com/office/drawing/2014/main" id="{B9A28CB3-016A-B492-A0B3-485F2AFABC35}"/>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40667896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3031C-19E8-46A8-B889-4FB94346F6B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fr-FR"/>
          </a:p>
        </p:txBody>
      </p:sp>
      <p:sp>
        <p:nvSpPr>
          <p:cNvPr id="3" name="Subtitle 2">
            <a:extLst>
              <a:ext uri="{FF2B5EF4-FFF2-40B4-BE49-F238E27FC236}">
                <a16:creationId xmlns:a16="http://schemas.microsoft.com/office/drawing/2014/main" id="{CC2EB9F3-9FFB-4EE6-A81B-246B0EAD4CE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3B17C6BA-799D-46A3-A36F-64CDD4AA7373}"/>
              </a:ext>
            </a:extLst>
          </p:cNvPr>
          <p:cNvSpPr>
            <a:spLocks noGrp="1"/>
          </p:cNvSpPr>
          <p:nvPr>
            <p:ph type="dt" sz="half" idx="10"/>
          </p:nvPr>
        </p:nvSpPr>
        <p:spPr/>
        <p:txBody>
          <a:bodyPr/>
          <a:lstStyle/>
          <a:p>
            <a:fld id="{139E91BE-765B-421F-90D3-22CE0E73B552}" type="datetime1">
              <a:rPr lang="en-US" smtClean="0"/>
              <a:t>3/26/2024</a:t>
            </a:fld>
            <a:endParaRPr lang="fr-FR"/>
          </a:p>
        </p:txBody>
      </p:sp>
      <p:sp>
        <p:nvSpPr>
          <p:cNvPr id="5" name="Footer Placeholder 4">
            <a:extLst>
              <a:ext uri="{FF2B5EF4-FFF2-40B4-BE49-F238E27FC236}">
                <a16:creationId xmlns:a16="http://schemas.microsoft.com/office/drawing/2014/main" id="{11D8F693-7241-4FD2-B7F4-4D1EE5E766D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BEA69B5-B1FE-4C72-B115-57912338A1DE}"/>
              </a:ext>
            </a:extLst>
          </p:cNvPr>
          <p:cNvSpPr>
            <a:spLocks noGrp="1"/>
          </p:cNvSpPr>
          <p:nvPr>
            <p:ph type="sldNum" sz="quarter" idx="12"/>
          </p:nvPr>
        </p:nvSpPr>
        <p:spPr/>
        <p:txBody>
          <a:bodyPr/>
          <a:lstStyle/>
          <a:p>
            <a:fld id="{5C7DBDB9-5354-48F7-A45E-71B92B8A7612}" type="slidenum">
              <a:rPr lang="fr-FR" smtClean="0"/>
              <a:t>‹#›</a:t>
            </a:fld>
            <a:endParaRPr lang="fr-FR"/>
          </a:p>
        </p:txBody>
      </p:sp>
    </p:spTree>
    <p:extLst>
      <p:ext uri="{BB962C8B-B14F-4D97-AF65-F5344CB8AC3E}">
        <p14:creationId xmlns:p14="http://schemas.microsoft.com/office/powerpoint/2010/main" val="30326315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Empty Purp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A1BADDB-0F72-61DD-4305-5DBF15BB7F3A}"/>
              </a:ext>
            </a:extLst>
          </p:cNvPr>
          <p:cNvSpPr/>
          <p:nvPr userDrawn="1"/>
        </p:nvSpPr>
        <p:spPr>
          <a:xfrm>
            <a:off x="0" y="0"/>
            <a:ext cx="9144000" cy="5143500"/>
          </a:xfrm>
          <a:prstGeom prst="rect">
            <a:avLst/>
          </a:prstGeom>
          <a:solidFill>
            <a:srgbClr val="23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 name="Footer Placeholder 6">
            <a:extLst>
              <a:ext uri="{FF2B5EF4-FFF2-40B4-BE49-F238E27FC236}">
                <a16:creationId xmlns:a16="http://schemas.microsoft.com/office/drawing/2014/main" id="{BDB41B65-EE62-ECA9-2C9D-D84300E1BAEF}"/>
              </a:ext>
            </a:extLst>
          </p:cNvPr>
          <p:cNvSpPr>
            <a:spLocks noGrp="1"/>
          </p:cNvSpPr>
          <p:nvPr>
            <p:ph type="ftr" sz="quarter" idx="11"/>
          </p:nvPr>
        </p:nvSpPr>
        <p:spPr>
          <a:xfrm>
            <a:off x="1671799" y="5400000"/>
            <a:ext cx="4480560" cy="166630"/>
          </a:xfrm>
        </p:spPr>
        <p:txBody>
          <a:bodyPr/>
          <a:lstStyle/>
          <a:p>
            <a:endParaRPr lang="en-US" dirty="0"/>
          </a:p>
        </p:txBody>
      </p:sp>
      <p:sp>
        <p:nvSpPr>
          <p:cNvPr id="3" name="Date Placeholder 5">
            <a:extLst>
              <a:ext uri="{FF2B5EF4-FFF2-40B4-BE49-F238E27FC236}">
                <a16:creationId xmlns:a16="http://schemas.microsoft.com/office/drawing/2014/main" id="{4AE6F6AF-3BBD-8E20-006E-99FEE29B23D0}"/>
              </a:ext>
            </a:extLst>
          </p:cNvPr>
          <p:cNvSpPr>
            <a:spLocks noGrp="1"/>
          </p:cNvSpPr>
          <p:nvPr>
            <p:ph type="dt" sz="half" idx="10"/>
          </p:nvPr>
        </p:nvSpPr>
        <p:spPr>
          <a:xfrm>
            <a:off x="6548724" y="5400000"/>
            <a:ext cx="1626918" cy="166629"/>
          </a:xfrm>
        </p:spPr>
        <p:txBody>
          <a:bodyPr/>
          <a:lstStyle/>
          <a:p>
            <a:fld id="{860BC4FC-CBC2-4FE2-903F-E6DA16F7C81F}" type="datetime1">
              <a:rPr lang="en-US" smtClean="0"/>
              <a:t>3/26/2024</a:t>
            </a:fld>
            <a:endParaRPr lang="en-US"/>
          </a:p>
        </p:txBody>
      </p:sp>
      <p:sp>
        <p:nvSpPr>
          <p:cNvPr id="4" name="Slide Number Placeholder 7">
            <a:extLst>
              <a:ext uri="{FF2B5EF4-FFF2-40B4-BE49-F238E27FC236}">
                <a16:creationId xmlns:a16="http://schemas.microsoft.com/office/drawing/2014/main" id="{7826A895-A6F2-C446-879E-D507309E1678}"/>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96297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Visual &amp; Columns">
    <p:spTree>
      <p:nvGrpSpPr>
        <p:cNvPr id="1" name=""/>
        <p:cNvGrpSpPr/>
        <p:nvPr/>
      </p:nvGrpSpPr>
      <p:grpSpPr>
        <a:xfrm>
          <a:off x="0" y="0"/>
          <a:ext cx="0" cy="0"/>
          <a:chOff x="0" y="0"/>
          <a:chExt cx="0" cy="0"/>
        </a:xfrm>
      </p:grpSpPr>
      <p:sp>
        <p:nvSpPr>
          <p:cNvPr id="25" name="Espace réservé pour une image  8">
            <a:extLst>
              <a:ext uri="{FF2B5EF4-FFF2-40B4-BE49-F238E27FC236}">
                <a16:creationId xmlns:a16="http://schemas.microsoft.com/office/drawing/2014/main" id="{C39C5CD1-48A3-4FD3-8112-25C19BD8D92B}"/>
              </a:ext>
            </a:extLst>
          </p:cNvPr>
          <p:cNvSpPr>
            <a:spLocks noGrp="1" noChangeAspect="1"/>
          </p:cNvSpPr>
          <p:nvPr>
            <p:ph type="pic" sz="quarter" idx="33"/>
          </p:nvPr>
        </p:nvSpPr>
        <p:spPr>
          <a:xfrm>
            <a:off x="3691294" y="117541"/>
            <a:ext cx="4939529" cy="4904516"/>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a:noFill/>
              </a:defRPr>
            </a:lvl1pPr>
          </a:lstStyle>
          <a:p>
            <a:r>
              <a:rPr lang="en-US" noProof="0"/>
              <a:t>Click icon to add picture</a:t>
            </a:r>
            <a:endParaRPr lang="en-US" noProof="0" dirty="0"/>
          </a:p>
        </p:txBody>
      </p:sp>
      <p:sp>
        <p:nvSpPr>
          <p:cNvPr id="2" name="Footer Placeholder 6">
            <a:extLst>
              <a:ext uri="{FF2B5EF4-FFF2-40B4-BE49-F238E27FC236}">
                <a16:creationId xmlns:a16="http://schemas.microsoft.com/office/drawing/2014/main" id="{B502B13B-E8D5-3EB8-953D-D3601BB23832}"/>
              </a:ext>
            </a:extLst>
          </p:cNvPr>
          <p:cNvSpPr>
            <a:spLocks noGrp="1"/>
          </p:cNvSpPr>
          <p:nvPr>
            <p:ph type="ftr" sz="quarter" idx="11"/>
          </p:nvPr>
        </p:nvSpPr>
        <p:spPr>
          <a:xfrm>
            <a:off x="1671799" y="5400000"/>
            <a:ext cx="4480560" cy="166630"/>
          </a:xfrm>
        </p:spPr>
        <p:txBody>
          <a:bodyPr/>
          <a:lstStyle/>
          <a:p>
            <a:endParaRPr lang="en-US" dirty="0"/>
          </a:p>
        </p:txBody>
      </p:sp>
      <p:sp>
        <p:nvSpPr>
          <p:cNvPr id="3" name="Date Placeholder 5">
            <a:extLst>
              <a:ext uri="{FF2B5EF4-FFF2-40B4-BE49-F238E27FC236}">
                <a16:creationId xmlns:a16="http://schemas.microsoft.com/office/drawing/2014/main" id="{E10C44AE-7E42-E297-1B48-1D1DA384D364}"/>
              </a:ext>
            </a:extLst>
          </p:cNvPr>
          <p:cNvSpPr>
            <a:spLocks noGrp="1"/>
          </p:cNvSpPr>
          <p:nvPr>
            <p:ph type="dt" sz="half" idx="10"/>
          </p:nvPr>
        </p:nvSpPr>
        <p:spPr>
          <a:xfrm>
            <a:off x="6548724" y="5400000"/>
            <a:ext cx="1626918" cy="166629"/>
          </a:xfrm>
        </p:spPr>
        <p:txBody>
          <a:bodyPr/>
          <a:lstStyle/>
          <a:p>
            <a:fld id="{498A3471-785A-486B-817C-89D74800F842}" type="datetime1">
              <a:rPr lang="en-US" smtClean="0"/>
              <a:t>3/26/2024</a:t>
            </a:fld>
            <a:endParaRPr lang="en-US"/>
          </a:p>
        </p:txBody>
      </p:sp>
      <p:sp>
        <p:nvSpPr>
          <p:cNvPr id="4" name="Slide Number Placeholder 7">
            <a:extLst>
              <a:ext uri="{FF2B5EF4-FFF2-40B4-BE49-F238E27FC236}">
                <a16:creationId xmlns:a16="http://schemas.microsoft.com/office/drawing/2014/main" id="{104F6E58-8D93-2B51-01D6-005BBCD9AFE1}"/>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22250335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Cover Title with Image (Light) - Right">
    <p:spTree>
      <p:nvGrpSpPr>
        <p:cNvPr id="1" name=""/>
        <p:cNvGrpSpPr/>
        <p:nvPr/>
      </p:nvGrpSpPr>
      <p:grpSpPr>
        <a:xfrm>
          <a:off x="0" y="0"/>
          <a:ext cx="0" cy="0"/>
          <a:chOff x="0" y="0"/>
          <a:chExt cx="0" cy="0"/>
        </a:xfrm>
      </p:grpSpPr>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1770007" y="387185"/>
            <a:ext cx="851011" cy="21909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noProof="0"/>
            </a:p>
          </p:txBody>
        </p:sp>
      </p:grpSp>
      <p:sp>
        <p:nvSpPr>
          <p:cNvPr id="27" name="Title 2">
            <a:extLst>
              <a:ext uri="{FF2B5EF4-FFF2-40B4-BE49-F238E27FC236}">
                <a16:creationId xmlns:a16="http://schemas.microsoft.com/office/drawing/2014/main" id="{371F0661-E7F2-263A-BE00-E6499C385A1F}"/>
              </a:ext>
            </a:extLst>
          </p:cNvPr>
          <p:cNvSpPr>
            <a:spLocks noGrp="1"/>
          </p:cNvSpPr>
          <p:nvPr>
            <p:ph type="title"/>
          </p:nvPr>
        </p:nvSpPr>
        <p:spPr>
          <a:xfrm>
            <a:off x="339360" y="1446020"/>
            <a:ext cx="3712306" cy="1242315"/>
          </a:xfrm>
        </p:spPr>
        <p:txBody>
          <a:bodyPr anchor="b"/>
          <a:lstStyle>
            <a:lvl1pPr algn="ctr">
              <a:defRPr sz="3000">
                <a:solidFill>
                  <a:schemeClr val="tx1"/>
                </a:solidFill>
              </a:defRPr>
            </a:lvl1pPr>
          </a:lstStyle>
          <a:p>
            <a:r>
              <a:rPr lang="fr-FR" dirty="0"/>
              <a:t>Modifiez le style du titre</a:t>
            </a:r>
            <a:endParaRPr lang="en-US" dirty="0"/>
          </a:p>
        </p:txBody>
      </p:sp>
      <p:sp>
        <p:nvSpPr>
          <p:cNvPr id="28" name="Espace réservé du texte 5">
            <a:extLst>
              <a:ext uri="{FF2B5EF4-FFF2-40B4-BE49-F238E27FC236}">
                <a16:creationId xmlns:a16="http://schemas.microsoft.com/office/drawing/2014/main" id="{2E8DE670-76AB-7B63-6198-E70B408F5A0A}"/>
              </a:ext>
            </a:extLst>
          </p:cNvPr>
          <p:cNvSpPr>
            <a:spLocks noGrp="1"/>
          </p:cNvSpPr>
          <p:nvPr>
            <p:ph type="body" sz="quarter" idx="27"/>
          </p:nvPr>
        </p:nvSpPr>
        <p:spPr>
          <a:xfrm>
            <a:off x="339360" y="2818617"/>
            <a:ext cx="3712306" cy="403469"/>
          </a:xfrm>
        </p:spPr>
        <p:txBody>
          <a:bodyPr anchor="t">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dirty="0"/>
              <a:t>Cliquez pour modifier les styles du texte du masque</a:t>
            </a:r>
          </a:p>
        </p:txBody>
      </p:sp>
      <p:sp>
        <p:nvSpPr>
          <p:cNvPr id="29" name="Espace réservé du texte 5">
            <a:extLst>
              <a:ext uri="{FF2B5EF4-FFF2-40B4-BE49-F238E27FC236}">
                <a16:creationId xmlns:a16="http://schemas.microsoft.com/office/drawing/2014/main" id="{0F089DC9-CAE6-0091-1740-AA20DB19A813}"/>
              </a:ext>
            </a:extLst>
          </p:cNvPr>
          <p:cNvSpPr>
            <a:spLocks noGrp="1"/>
          </p:cNvSpPr>
          <p:nvPr>
            <p:ph type="body" sz="quarter" idx="28"/>
          </p:nvPr>
        </p:nvSpPr>
        <p:spPr>
          <a:xfrm>
            <a:off x="339360" y="3240373"/>
            <a:ext cx="3712306" cy="577995"/>
          </a:xfrm>
        </p:spPr>
        <p:txBody>
          <a:bodyPr anchor="t">
            <a:noAutofit/>
          </a:bodyPr>
          <a:lstStyle>
            <a:lvl1pPr algn="ctr">
              <a:lnSpc>
                <a:spcPct val="96000"/>
              </a:lnSpc>
              <a:spcAft>
                <a:spcPts val="1000"/>
              </a:spcAft>
              <a:defRPr lang="en-US" sz="14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dirty="0"/>
              <a:t>Cliquez pour modifier les styles du texte du masque</a:t>
            </a:r>
          </a:p>
        </p:txBody>
      </p:sp>
      <p:sp>
        <p:nvSpPr>
          <p:cNvPr id="16" name="Espace réservé pour une image  15">
            <a:extLst>
              <a:ext uri="{FF2B5EF4-FFF2-40B4-BE49-F238E27FC236}">
                <a16:creationId xmlns:a16="http://schemas.microsoft.com/office/drawing/2014/main" id="{1AB0F57C-0BDD-489A-8A1B-5EDF19A942BF}"/>
              </a:ext>
            </a:extLst>
          </p:cNvPr>
          <p:cNvSpPr>
            <a:spLocks noGrp="1"/>
          </p:cNvSpPr>
          <p:nvPr>
            <p:ph type="pic" sz="quarter" idx="21"/>
          </p:nvPr>
        </p:nvSpPr>
        <p:spPr>
          <a:xfrm>
            <a:off x="4362864" y="0"/>
            <a:ext cx="4781136" cy="5143500"/>
          </a:xfrm>
          <a:custGeom>
            <a:avLst/>
            <a:gdLst>
              <a:gd name="connsiteX0" fmla="*/ 1107901 w 4781136"/>
              <a:gd name="connsiteY0" fmla="*/ 0 h 5143500"/>
              <a:gd name="connsiteX1" fmla="*/ 4781136 w 4781136"/>
              <a:gd name="connsiteY1" fmla="*/ 0 h 5143500"/>
              <a:gd name="connsiteX2" fmla="*/ 4781136 w 4781136"/>
              <a:gd name="connsiteY2" fmla="*/ 5143500 h 5143500"/>
              <a:gd name="connsiteX3" fmla="*/ 989018 w 4781136"/>
              <a:gd name="connsiteY3" fmla="*/ 5143500 h 5143500"/>
              <a:gd name="connsiteX4" fmla="*/ 919683 w 4781136"/>
              <a:gd name="connsiteY4" fmla="*/ 5081299 h 5143500"/>
              <a:gd name="connsiteX5" fmla="*/ 1 w 4781136"/>
              <a:gd name="connsiteY5" fmla="*/ 2622891 h 5143500"/>
              <a:gd name="connsiteX6" fmla="*/ 937787 w 4781136"/>
              <a:gd name="connsiteY6" fmla="*/ 14597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6" h="5143500">
                <a:moveTo>
                  <a:pt x="1107901" y="0"/>
                </a:moveTo>
                <a:lnTo>
                  <a:pt x="4781136" y="0"/>
                </a:lnTo>
                <a:lnTo>
                  <a:pt x="4781136" y="5143500"/>
                </a:lnTo>
                <a:lnTo>
                  <a:pt x="989018" y="5143500"/>
                </a:lnTo>
                <a:lnTo>
                  <a:pt x="919683" y="5081299"/>
                </a:lnTo>
                <a:cubicBezTo>
                  <a:pt x="336550" y="4498301"/>
                  <a:pt x="-121" y="3656845"/>
                  <a:pt x="1" y="2622891"/>
                </a:cubicBezTo>
                <a:cubicBezTo>
                  <a:pt x="1" y="1564827"/>
                  <a:pt x="336658" y="723140"/>
                  <a:pt x="937787" y="145970"/>
                </a:cubicBezTo>
                <a:close/>
              </a:path>
            </a:pathLst>
          </a:custGeom>
        </p:spPr>
        <p:txBody>
          <a:bodyPr wrap="square">
            <a:noAutofit/>
          </a:bodyPr>
          <a:lstStyle>
            <a:lvl1pPr>
              <a:defRPr>
                <a:noFill/>
              </a:defRPr>
            </a:lvl1pPr>
          </a:lstStyle>
          <a:p>
            <a:r>
              <a:rPr lang="en-US" noProof="0"/>
              <a:t>Click icon to add picture</a:t>
            </a:r>
          </a:p>
        </p:txBody>
      </p:sp>
      <p:cxnSp>
        <p:nvCxnSpPr>
          <p:cNvPr id="9" name="Straight Arrow Connector 8">
            <a:extLst>
              <a:ext uri="{FF2B5EF4-FFF2-40B4-BE49-F238E27FC236}">
                <a16:creationId xmlns:a16="http://schemas.microsoft.com/office/drawing/2014/main" id="{A52ABF1C-5CD0-2927-9276-A51F10E2F300}"/>
              </a:ext>
            </a:extLst>
          </p:cNvPr>
          <p:cNvCxnSpPr>
            <a:cxnSpLocks/>
          </p:cNvCxnSpPr>
          <p:nvPr userDrawn="1"/>
        </p:nvCxnSpPr>
        <p:spPr>
          <a:xfrm flipH="1">
            <a:off x="9270962" y="160020"/>
            <a:ext cx="4762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12626-AEA6-F412-7BE6-DD667E4B693E}"/>
              </a:ext>
            </a:extLst>
          </p:cNvPr>
          <p:cNvSpPr txBox="1"/>
          <p:nvPr userDrawn="1"/>
        </p:nvSpPr>
        <p:spPr>
          <a:xfrm>
            <a:off x="9992750"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12" name="Picture 11">
            <a:extLst>
              <a:ext uri="{FF2B5EF4-FFF2-40B4-BE49-F238E27FC236}">
                <a16:creationId xmlns:a16="http://schemas.microsoft.com/office/drawing/2014/main" id="{BEF46F2F-0ED5-F9C0-559B-BE3F12F14D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260204" y="2514968"/>
            <a:ext cx="307086" cy="622046"/>
          </a:xfrm>
          <a:prstGeom prst="rect">
            <a:avLst/>
          </a:prstGeom>
        </p:spPr>
      </p:pic>
      <p:cxnSp>
        <p:nvCxnSpPr>
          <p:cNvPr id="17" name="Straight Arrow Connector 16">
            <a:extLst>
              <a:ext uri="{FF2B5EF4-FFF2-40B4-BE49-F238E27FC236}">
                <a16:creationId xmlns:a16="http://schemas.microsoft.com/office/drawing/2014/main" id="{82F8CECB-3087-33E0-9067-407DC916B109}"/>
              </a:ext>
            </a:extLst>
          </p:cNvPr>
          <p:cNvCxnSpPr>
            <a:cxnSpLocks/>
          </p:cNvCxnSpPr>
          <p:nvPr userDrawn="1"/>
        </p:nvCxnSpPr>
        <p:spPr>
          <a:xfrm flipV="1">
            <a:off x="2243440" y="5236845"/>
            <a:ext cx="0" cy="32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B8DF242-822D-7AD3-30D7-FEE4005F2F43}"/>
              </a:ext>
            </a:extLst>
          </p:cNvPr>
          <p:cNvSpPr txBox="1"/>
          <p:nvPr userDrawn="1"/>
        </p:nvSpPr>
        <p:spPr>
          <a:xfrm>
            <a:off x="2390568" y="5618210"/>
            <a:ext cx="5802084" cy="769441"/>
          </a:xfrm>
          <a:prstGeom prst="rect">
            <a:avLst/>
          </a:prstGeom>
          <a:solidFill>
            <a:srgbClr val="F4F2F6"/>
          </a:solidFill>
        </p:spPr>
        <p:txBody>
          <a:bodyPr wrap="square" rtlCol="0">
            <a:spAutoFit/>
          </a:bodyPr>
          <a:lstStyle/>
          <a:p>
            <a:r>
              <a:rPr lang="en-US" sz="1100" b="1" dirty="0"/>
              <a:t>How to change date format:</a:t>
            </a:r>
          </a:p>
          <a:p>
            <a:pPr marL="285750" indent="-285750">
              <a:buFontTx/>
              <a:buChar char="-"/>
            </a:pPr>
            <a:r>
              <a:rPr lang="en-US" sz="1100" dirty="0"/>
              <a:t>Go to the “Insert” tab in the top ribbon</a:t>
            </a:r>
          </a:p>
          <a:p>
            <a:pPr marL="285750" indent="-285750">
              <a:buFontTx/>
              <a:buChar char="-"/>
            </a:pPr>
            <a:r>
              <a:rPr lang="en-US" sz="1100" dirty="0"/>
              <a:t>Click on “Header &amp; Footer”</a:t>
            </a:r>
          </a:p>
          <a:p>
            <a:pPr marL="285750" indent="-285750">
              <a:buFontTx/>
              <a:buChar char="-"/>
            </a:pPr>
            <a:r>
              <a:rPr lang="en-US" sz="1100" dirty="0"/>
              <a:t>Choose the desired date format from the dropdown and save your changes</a:t>
            </a:r>
          </a:p>
        </p:txBody>
      </p:sp>
      <p:pic>
        <p:nvPicPr>
          <p:cNvPr id="21" name="Picture 20" descr="A picture containing text, design&#10;&#10;Description automatically generated">
            <a:extLst>
              <a:ext uri="{FF2B5EF4-FFF2-40B4-BE49-F238E27FC236}">
                <a16:creationId xmlns:a16="http://schemas.microsoft.com/office/drawing/2014/main" id="{783291A2-A2F3-5195-54DB-F18ACF24FC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6503" y="5631571"/>
            <a:ext cx="522697" cy="733227"/>
          </a:xfrm>
          <a:prstGeom prst="rect">
            <a:avLst/>
          </a:prstGeom>
        </p:spPr>
      </p:pic>
      <p:sp>
        <p:nvSpPr>
          <p:cNvPr id="25" name="Espace réservé du graphique SmartArt 11">
            <a:extLst>
              <a:ext uri="{FF2B5EF4-FFF2-40B4-BE49-F238E27FC236}">
                <a16:creationId xmlns:a16="http://schemas.microsoft.com/office/drawing/2014/main" id="{91474604-4F13-B1DF-638C-E8170F92CB56}"/>
              </a:ext>
              <a:ext uri="{C183D7F6-B498-43B3-948B-1728B52AA6E4}">
                <adec:decorative xmlns:adec="http://schemas.microsoft.com/office/drawing/2017/decorative" val="1"/>
              </a:ext>
            </a:extLst>
          </p:cNvPr>
          <p:cNvSpPr>
            <a:spLocks noGrp="1" noChangeAspect="1"/>
          </p:cNvSpPr>
          <p:nvPr>
            <p:ph type="dgm" sz="quarter" idx="25"/>
          </p:nvPr>
        </p:nvSpPr>
        <p:spPr>
          <a:xfrm>
            <a:off x="2144347" y="13228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26" name="Espace réservé du graphique SmartArt 11">
            <a:extLst>
              <a:ext uri="{FF2B5EF4-FFF2-40B4-BE49-F238E27FC236}">
                <a16:creationId xmlns:a16="http://schemas.microsoft.com/office/drawing/2014/main" id="{DE3C5A34-D72E-55C6-A5E3-6A99B9456DBC}"/>
              </a:ext>
              <a:ext uri="{C183D7F6-B498-43B3-948B-1728B52AA6E4}">
                <adec:decorative xmlns:adec="http://schemas.microsoft.com/office/drawing/2017/decorative" val="1"/>
              </a:ext>
            </a:extLst>
          </p:cNvPr>
          <p:cNvSpPr>
            <a:spLocks noGrp="1" noChangeAspect="1"/>
          </p:cNvSpPr>
          <p:nvPr>
            <p:ph type="dgm" sz="quarter" idx="26"/>
          </p:nvPr>
        </p:nvSpPr>
        <p:spPr>
          <a:xfrm>
            <a:off x="2144347" y="3877313"/>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a:t>Cliquez sur l'icône pour ajouter un graphique SmartArt</a:t>
            </a:r>
          </a:p>
        </p:txBody>
      </p:sp>
      <p:sp>
        <p:nvSpPr>
          <p:cNvPr id="35" name="Date Placeholder 4">
            <a:extLst>
              <a:ext uri="{FF2B5EF4-FFF2-40B4-BE49-F238E27FC236}">
                <a16:creationId xmlns:a16="http://schemas.microsoft.com/office/drawing/2014/main" id="{451142F2-46C8-1414-8B0B-1A315809F970}"/>
              </a:ext>
            </a:extLst>
          </p:cNvPr>
          <p:cNvSpPr>
            <a:spLocks noGrp="1"/>
          </p:cNvSpPr>
          <p:nvPr>
            <p:ph type="dt" sz="half" idx="24"/>
          </p:nvPr>
        </p:nvSpPr>
        <p:spPr>
          <a:xfrm>
            <a:off x="1382021" y="4827335"/>
            <a:ext cx="1626918" cy="166629"/>
          </a:xfrm>
        </p:spPr>
        <p:txBody>
          <a:bodyPr/>
          <a:lstStyle>
            <a:lvl1pPr algn="ctr">
              <a:defRPr/>
            </a:lvl1pPr>
          </a:lstStyle>
          <a:p>
            <a:fld id="{552626C1-64E0-4231-9CF0-7D7C7D2FC704}" type="datetime1">
              <a:rPr lang="en-US" smtClean="0"/>
              <a:t>3/26/2024</a:t>
            </a:fld>
            <a:endParaRPr lang="en-US" dirty="0"/>
          </a:p>
        </p:txBody>
      </p:sp>
      <p:sp>
        <p:nvSpPr>
          <p:cNvPr id="36" name="Footer Placeholder 6">
            <a:extLst>
              <a:ext uri="{FF2B5EF4-FFF2-40B4-BE49-F238E27FC236}">
                <a16:creationId xmlns:a16="http://schemas.microsoft.com/office/drawing/2014/main" id="{55203B6C-3DCE-59B0-FA55-823581984826}"/>
              </a:ext>
            </a:extLst>
          </p:cNvPr>
          <p:cNvSpPr>
            <a:spLocks noGrp="1"/>
          </p:cNvSpPr>
          <p:nvPr>
            <p:ph type="ftr" sz="quarter" idx="11"/>
          </p:nvPr>
        </p:nvSpPr>
        <p:spPr>
          <a:xfrm>
            <a:off x="1671799" y="6542500"/>
            <a:ext cx="4480560" cy="166630"/>
          </a:xfrm>
        </p:spPr>
        <p:txBody>
          <a:bodyPr/>
          <a:lstStyle/>
          <a:p>
            <a:endParaRPr lang="en-US" dirty="0"/>
          </a:p>
        </p:txBody>
      </p:sp>
      <p:sp>
        <p:nvSpPr>
          <p:cNvPr id="37" name="Slide Number Placeholder 7">
            <a:extLst>
              <a:ext uri="{FF2B5EF4-FFF2-40B4-BE49-F238E27FC236}">
                <a16:creationId xmlns:a16="http://schemas.microsoft.com/office/drawing/2014/main" id="{4A0BAC01-ECBB-E285-8C2B-200FA315A43A}"/>
              </a:ext>
            </a:extLst>
          </p:cNvPr>
          <p:cNvSpPr>
            <a:spLocks noGrp="1"/>
          </p:cNvSpPr>
          <p:nvPr>
            <p:ph type="sldNum" sz="quarter" idx="12"/>
          </p:nvPr>
        </p:nvSpPr>
        <p:spPr>
          <a:xfrm>
            <a:off x="8336226" y="65425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466327584"/>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ver Title with Image (Dark) - Right">
    <p:bg>
      <p:bgPr>
        <a:solidFill>
          <a:schemeClr val="accent1"/>
        </a:solidFill>
        <a:effectLst/>
      </p:bgPr>
    </p:bg>
    <p:spTree>
      <p:nvGrpSpPr>
        <p:cNvPr id="1" name=""/>
        <p:cNvGrpSpPr/>
        <p:nvPr/>
      </p:nvGrpSpPr>
      <p:grpSpPr>
        <a:xfrm>
          <a:off x="0" y="0"/>
          <a:ext cx="0" cy="0"/>
          <a:chOff x="0" y="0"/>
          <a:chExt cx="0" cy="0"/>
        </a:xfrm>
      </p:grpSpPr>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1770007" y="387185"/>
            <a:ext cx="851011" cy="21909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noProof="0"/>
            </a:p>
          </p:txBody>
        </p:sp>
      </p:grpSp>
      <p:sp>
        <p:nvSpPr>
          <p:cNvPr id="11" name="Espace réservé pour une image  10">
            <a:extLst>
              <a:ext uri="{FF2B5EF4-FFF2-40B4-BE49-F238E27FC236}">
                <a16:creationId xmlns:a16="http://schemas.microsoft.com/office/drawing/2014/main" id="{A1A4B6A3-0F23-48D5-8D83-A01BD3C3BF57}"/>
              </a:ext>
            </a:extLst>
          </p:cNvPr>
          <p:cNvSpPr>
            <a:spLocks noGrp="1"/>
          </p:cNvSpPr>
          <p:nvPr>
            <p:ph type="pic" sz="quarter" idx="21"/>
          </p:nvPr>
        </p:nvSpPr>
        <p:spPr>
          <a:xfrm>
            <a:off x="4362864" y="0"/>
            <a:ext cx="4781136" cy="5143500"/>
          </a:xfrm>
          <a:custGeom>
            <a:avLst/>
            <a:gdLst>
              <a:gd name="connsiteX0" fmla="*/ 1107901 w 4781136"/>
              <a:gd name="connsiteY0" fmla="*/ 0 h 5143500"/>
              <a:gd name="connsiteX1" fmla="*/ 4781136 w 4781136"/>
              <a:gd name="connsiteY1" fmla="*/ 0 h 5143500"/>
              <a:gd name="connsiteX2" fmla="*/ 4781136 w 4781136"/>
              <a:gd name="connsiteY2" fmla="*/ 5143500 h 5143500"/>
              <a:gd name="connsiteX3" fmla="*/ 989018 w 4781136"/>
              <a:gd name="connsiteY3" fmla="*/ 5143500 h 5143500"/>
              <a:gd name="connsiteX4" fmla="*/ 919683 w 4781136"/>
              <a:gd name="connsiteY4" fmla="*/ 5081299 h 5143500"/>
              <a:gd name="connsiteX5" fmla="*/ 1 w 4781136"/>
              <a:gd name="connsiteY5" fmla="*/ 2622891 h 5143500"/>
              <a:gd name="connsiteX6" fmla="*/ 937787 w 4781136"/>
              <a:gd name="connsiteY6" fmla="*/ 14597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6" h="5143500">
                <a:moveTo>
                  <a:pt x="1107901" y="0"/>
                </a:moveTo>
                <a:lnTo>
                  <a:pt x="4781136" y="0"/>
                </a:lnTo>
                <a:lnTo>
                  <a:pt x="4781136" y="5143500"/>
                </a:lnTo>
                <a:lnTo>
                  <a:pt x="989018" y="5143500"/>
                </a:lnTo>
                <a:lnTo>
                  <a:pt x="919683" y="5081299"/>
                </a:lnTo>
                <a:cubicBezTo>
                  <a:pt x="336550" y="4498301"/>
                  <a:pt x="-121" y="3656845"/>
                  <a:pt x="1" y="2622891"/>
                </a:cubicBezTo>
                <a:cubicBezTo>
                  <a:pt x="1" y="1564827"/>
                  <a:pt x="336658" y="723140"/>
                  <a:pt x="937787" y="145970"/>
                </a:cubicBezTo>
                <a:close/>
              </a:path>
            </a:pathLst>
          </a:custGeom>
        </p:spPr>
        <p:txBody>
          <a:bodyPr wrap="square">
            <a:noAutofit/>
          </a:bodyPr>
          <a:lstStyle>
            <a:lvl1pPr>
              <a:defRPr>
                <a:noFill/>
              </a:defRPr>
            </a:lvl1pPr>
          </a:lstStyle>
          <a:p>
            <a:r>
              <a:rPr lang="en-US" noProof="0"/>
              <a:t>Click icon to add picture</a:t>
            </a:r>
          </a:p>
        </p:txBody>
      </p:sp>
      <p:sp>
        <p:nvSpPr>
          <p:cNvPr id="12" name="Espace réservé du graphique SmartArt 11">
            <a:extLst>
              <a:ext uri="{FF2B5EF4-FFF2-40B4-BE49-F238E27FC236}">
                <a16:creationId xmlns:a16="http://schemas.microsoft.com/office/drawing/2014/main" id="{C938AE35-C335-46A4-B865-062BB2EDEDAC}"/>
              </a:ext>
            </a:extLst>
          </p:cNvPr>
          <p:cNvSpPr>
            <a:spLocks noGrp="1" noChangeAspect="1"/>
          </p:cNvSpPr>
          <p:nvPr>
            <p:ph type="dgm" sz="quarter" idx="14"/>
          </p:nvPr>
        </p:nvSpPr>
        <p:spPr>
          <a:xfrm>
            <a:off x="2144347" y="13228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p>
        </p:txBody>
      </p:sp>
      <p:sp>
        <p:nvSpPr>
          <p:cNvPr id="19" name="Espace réservé du graphique SmartArt 11">
            <a:extLst>
              <a:ext uri="{FF2B5EF4-FFF2-40B4-BE49-F238E27FC236}">
                <a16:creationId xmlns:a16="http://schemas.microsoft.com/office/drawing/2014/main" id="{5A2EF04E-7E32-484C-8A97-49C0D78D35CA}"/>
              </a:ext>
            </a:extLst>
          </p:cNvPr>
          <p:cNvSpPr>
            <a:spLocks noGrp="1" noChangeAspect="1"/>
          </p:cNvSpPr>
          <p:nvPr>
            <p:ph type="dgm" sz="quarter" idx="19"/>
          </p:nvPr>
        </p:nvSpPr>
        <p:spPr>
          <a:xfrm>
            <a:off x="2144347" y="3877313"/>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endParaRPr lang="en-US" noProof="0" dirty="0"/>
          </a:p>
        </p:txBody>
      </p:sp>
      <p:sp>
        <p:nvSpPr>
          <p:cNvPr id="20" name="Espace réservé du texte 5">
            <a:extLst>
              <a:ext uri="{FF2B5EF4-FFF2-40B4-BE49-F238E27FC236}">
                <a16:creationId xmlns:a16="http://schemas.microsoft.com/office/drawing/2014/main" id="{5E7D1836-CCB9-4FCA-BE58-DE0B08B47CF9}"/>
              </a:ext>
            </a:extLst>
          </p:cNvPr>
          <p:cNvSpPr>
            <a:spLocks noGrp="1"/>
          </p:cNvSpPr>
          <p:nvPr>
            <p:ph type="body" sz="quarter" idx="23"/>
          </p:nvPr>
        </p:nvSpPr>
        <p:spPr>
          <a:xfrm>
            <a:off x="339360" y="2818617"/>
            <a:ext cx="3712306" cy="403469"/>
          </a:xfrm>
        </p:spPr>
        <p:txBody>
          <a:bodyPr anchor="t">
            <a:noAutofit/>
          </a:bodyPr>
          <a:lstStyle>
            <a:lvl1pPr algn="ctr">
              <a:lnSpc>
                <a:spcPct val="96000"/>
              </a:lnSpc>
              <a:spcAft>
                <a:spcPts val="1000"/>
              </a:spcAft>
              <a:defRPr lang="en-US" sz="2000" b="0" i="1" kern="1200" dirty="0">
                <a:solidFill>
                  <a:schemeClr val="bg1"/>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1" name="Espace réservé du texte 5">
            <a:extLst>
              <a:ext uri="{FF2B5EF4-FFF2-40B4-BE49-F238E27FC236}">
                <a16:creationId xmlns:a16="http://schemas.microsoft.com/office/drawing/2014/main" id="{15901EB8-C7E1-46A6-AC78-F1FF1773D431}"/>
              </a:ext>
            </a:extLst>
          </p:cNvPr>
          <p:cNvSpPr>
            <a:spLocks noGrp="1"/>
          </p:cNvSpPr>
          <p:nvPr>
            <p:ph type="body" sz="quarter" idx="24"/>
          </p:nvPr>
        </p:nvSpPr>
        <p:spPr>
          <a:xfrm>
            <a:off x="339360" y="3240373"/>
            <a:ext cx="3712306" cy="577995"/>
          </a:xfrm>
        </p:spPr>
        <p:txBody>
          <a:bodyPr anchor="t">
            <a:noAutofit/>
          </a:bodyPr>
          <a:lstStyle>
            <a:lvl1pPr algn="ctr">
              <a:lnSpc>
                <a:spcPct val="96000"/>
              </a:lnSpc>
              <a:spcAft>
                <a:spcPts val="1000"/>
              </a:spcAft>
              <a:defRPr lang="en-US" sz="1400" b="0" i="0" kern="1200" dirty="0">
                <a:solidFill>
                  <a:schemeClr val="bg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 name="Date Placeholder 4">
            <a:extLst>
              <a:ext uri="{FF2B5EF4-FFF2-40B4-BE49-F238E27FC236}">
                <a16:creationId xmlns:a16="http://schemas.microsoft.com/office/drawing/2014/main" id="{981B6954-10DD-C080-50A8-AABEF6F1AE13}"/>
              </a:ext>
            </a:extLst>
          </p:cNvPr>
          <p:cNvSpPr>
            <a:spLocks noGrp="1"/>
          </p:cNvSpPr>
          <p:nvPr>
            <p:ph type="dt" sz="half" idx="25"/>
          </p:nvPr>
        </p:nvSpPr>
        <p:spPr>
          <a:xfrm>
            <a:off x="1382021" y="4827335"/>
            <a:ext cx="1626918" cy="166629"/>
          </a:xfrm>
        </p:spPr>
        <p:txBody>
          <a:bodyPr/>
          <a:lstStyle>
            <a:lvl1pPr algn="ctr">
              <a:defRPr>
                <a:solidFill>
                  <a:schemeClr val="bg1"/>
                </a:solidFill>
              </a:defRPr>
            </a:lvl1pPr>
          </a:lstStyle>
          <a:p>
            <a:fld id="{216E8A66-8C41-4F17-8DE2-1EF2CFC8068E}" type="datetime1">
              <a:rPr lang="en-US" smtClean="0"/>
              <a:t>3/26/2024</a:t>
            </a:fld>
            <a:endParaRPr lang="en-US"/>
          </a:p>
        </p:txBody>
      </p:sp>
      <p:cxnSp>
        <p:nvCxnSpPr>
          <p:cNvPr id="3" name="Straight Arrow Connector 2">
            <a:extLst>
              <a:ext uri="{FF2B5EF4-FFF2-40B4-BE49-F238E27FC236}">
                <a16:creationId xmlns:a16="http://schemas.microsoft.com/office/drawing/2014/main" id="{2C443D67-1715-C095-BE96-5A025219B90B}"/>
              </a:ext>
            </a:extLst>
          </p:cNvPr>
          <p:cNvCxnSpPr>
            <a:cxnSpLocks/>
          </p:cNvCxnSpPr>
          <p:nvPr userDrawn="1"/>
        </p:nvCxnSpPr>
        <p:spPr>
          <a:xfrm flipH="1">
            <a:off x="9270962" y="160020"/>
            <a:ext cx="4762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4EA7BB8-4C43-BEDC-1908-0CFC586C1B65}"/>
              </a:ext>
            </a:extLst>
          </p:cNvPr>
          <p:cNvSpPr txBox="1"/>
          <p:nvPr userDrawn="1"/>
        </p:nvSpPr>
        <p:spPr>
          <a:xfrm>
            <a:off x="9992750"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pic>
        <p:nvPicPr>
          <p:cNvPr id="6" name="Picture 5">
            <a:extLst>
              <a:ext uri="{FF2B5EF4-FFF2-40B4-BE49-F238E27FC236}">
                <a16:creationId xmlns:a16="http://schemas.microsoft.com/office/drawing/2014/main" id="{02B4307D-A0A1-4B8C-4F39-1747A1E439D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260204" y="2514968"/>
            <a:ext cx="307086" cy="622046"/>
          </a:xfrm>
          <a:prstGeom prst="rect">
            <a:avLst/>
          </a:prstGeom>
        </p:spPr>
      </p:pic>
      <p:cxnSp>
        <p:nvCxnSpPr>
          <p:cNvPr id="7" name="Straight Arrow Connector 6">
            <a:extLst>
              <a:ext uri="{FF2B5EF4-FFF2-40B4-BE49-F238E27FC236}">
                <a16:creationId xmlns:a16="http://schemas.microsoft.com/office/drawing/2014/main" id="{AFEEB7DE-5E80-EA64-DAB3-808358BB8C47}"/>
              </a:ext>
            </a:extLst>
          </p:cNvPr>
          <p:cNvCxnSpPr>
            <a:cxnSpLocks/>
          </p:cNvCxnSpPr>
          <p:nvPr userDrawn="1"/>
        </p:nvCxnSpPr>
        <p:spPr>
          <a:xfrm flipV="1">
            <a:off x="2243440" y="5236845"/>
            <a:ext cx="0" cy="325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8276F84-EBA4-B47F-1457-0601FBFEDDF9}"/>
              </a:ext>
            </a:extLst>
          </p:cNvPr>
          <p:cNvSpPr txBox="1"/>
          <p:nvPr userDrawn="1"/>
        </p:nvSpPr>
        <p:spPr>
          <a:xfrm>
            <a:off x="2390568" y="5618210"/>
            <a:ext cx="5802084" cy="769441"/>
          </a:xfrm>
          <a:prstGeom prst="rect">
            <a:avLst/>
          </a:prstGeom>
          <a:solidFill>
            <a:srgbClr val="F4F2F6"/>
          </a:solidFill>
        </p:spPr>
        <p:txBody>
          <a:bodyPr wrap="square" rtlCol="0">
            <a:spAutoFit/>
          </a:bodyPr>
          <a:lstStyle/>
          <a:p>
            <a:r>
              <a:rPr lang="en-US" sz="1100" b="1" dirty="0"/>
              <a:t>How to change date format:</a:t>
            </a:r>
          </a:p>
          <a:p>
            <a:pPr marL="285750" indent="-285750">
              <a:buFontTx/>
              <a:buChar char="-"/>
            </a:pPr>
            <a:r>
              <a:rPr lang="en-US" sz="1100" dirty="0"/>
              <a:t>Go to the “Insert” tab in the top ribbon</a:t>
            </a:r>
          </a:p>
          <a:p>
            <a:pPr marL="285750" indent="-285750">
              <a:buFontTx/>
              <a:buChar char="-"/>
            </a:pPr>
            <a:r>
              <a:rPr lang="en-US" sz="1100" dirty="0"/>
              <a:t>Click on “Header &amp; Footer”</a:t>
            </a:r>
          </a:p>
          <a:p>
            <a:pPr marL="285750" indent="-285750">
              <a:buFontTx/>
              <a:buChar char="-"/>
            </a:pPr>
            <a:r>
              <a:rPr lang="en-US" sz="1100" dirty="0"/>
              <a:t>Choose the desired date format from the dropdown and save your changes</a:t>
            </a:r>
          </a:p>
        </p:txBody>
      </p:sp>
      <p:pic>
        <p:nvPicPr>
          <p:cNvPr id="9" name="Picture 8" descr="A picture containing text, design&#10;&#10;Description automatically generated">
            <a:extLst>
              <a:ext uri="{FF2B5EF4-FFF2-40B4-BE49-F238E27FC236}">
                <a16:creationId xmlns:a16="http://schemas.microsoft.com/office/drawing/2014/main" id="{86FB7A8E-5BFC-1992-D2DA-8065503D97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16503" y="5631571"/>
            <a:ext cx="522697" cy="733227"/>
          </a:xfrm>
          <a:prstGeom prst="rect">
            <a:avLst/>
          </a:prstGeom>
        </p:spPr>
      </p:pic>
      <p:sp>
        <p:nvSpPr>
          <p:cNvPr id="23" name="Footer Placeholder 6">
            <a:extLst>
              <a:ext uri="{FF2B5EF4-FFF2-40B4-BE49-F238E27FC236}">
                <a16:creationId xmlns:a16="http://schemas.microsoft.com/office/drawing/2014/main" id="{ED7C4285-FEE4-2AD5-2C58-E9D538D87E62}"/>
              </a:ext>
            </a:extLst>
          </p:cNvPr>
          <p:cNvSpPr>
            <a:spLocks noGrp="1"/>
          </p:cNvSpPr>
          <p:nvPr>
            <p:ph type="ftr" sz="quarter" idx="11"/>
          </p:nvPr>
        </p:nvSpPr>
        <p:spPr>
          <a:xfrm>
            <a:off x="1671799" y="6542500"/>
            <a:ext cx="4480560" cy="166630"/>
          </a:xfrm>
        </p:spPr>
        <p:txBody>
          <a:bodyPr/>
          <a:lstStyle/>
          <a:p>
            <a:endParaRPr lang="en-US" dirty="0"/>
          </a:p>
        </p:txBody>
      </p:sp>
      <p:sp>
        <p:nvSpPr>
          <p:cNvPr id="24" name="Slide Number Placeholder 7">
            <a:extLst>
              <a:ext uri="{FF2B5EF4-FFF2-40B4-BE49-F238E27FC236}">
                <a16:creationId xmlns:a16="http://schemas.microsoft.com/office/drawing/2014/main" id="{C5E17506-29AB-2088-773F-08CC97032AD3}"/>
              </a:ext>
            </a:extLst>
          </p:cNvPr>
          <p:cNvSpPr>
            <a:spLocks noGrp="1"/>
          </p:cNvSpPr>
          <p:nvPr>
            <p:ph type="sldNum" sz="quarter" idx="12"/>
          </p:nvPr>
        </p:nvSpPr>
        <p:spPr>
          <a:xfrm>
            <a:off x="8336226" y="6542500"/>
            <a:ext cx="476250" cy="205743"/>
          </a:xfrm>
        </p:spPr>
        <p:txBody>
          <a:bodyPr/>
          <a:lstStyle/>
          <a:p>
            <a:fld id="{6B54B0F7-55DD-40D6-B7F4-70B586885C0B}" type="slidenum">
              <a:rPr lang="en-US" smtClean="0"/>
              <a:pPr/>
              <a:t>‹#›</a:t>
            </a:fld>
            <a:endParaRPr lang="en-US" dirty="0"/>
          </a:p>
        </p:txBody>
      </p:sp>
      <p:sp>
        <p:nvSpPr>
          <p:cNvPr id="25" name="Title 24">
            <a:extLst>
              <a:ext uri="{FF2B5EF4-FFF2-40B4-BE49-F238E27FC236}">
                <a16:creationId xmlns:a16="http://schemas.microsoft.com/office/drawing/2014/main" id="{CF2AC60D-D1E5-9518-A313-FA73555E27A7}"/>
              </a:ext>
            </a:extLst>
          </p:cNvPr>
          <p:cNvSpPr>
            <a:spLocks noGrp="1"/>
          </p:cNvSpPr>
          <p:nvPr>
            <p:ph type="title"/>
          </p:nvPr>
        </p:nvSpPr>
        <p:spPr>
          <a:xfrm>
            <a:off x="331200" y="1483365"/>
            <a:ext cx="3712306" cy="1180404"/>
          </a:xfrm>
        </p:spPr>
        <p:txBody>
          <a:bodyPr anchor="b"/>
          <a:lstStyle>
            <a:lvl1pPr algn="ctr">
              <a:defRPr sz="3000">
                <a:solidFill>
                  <a:schemeClr val="bg1"/>
                </a:solidFill>
              </a:defRPr>
            </a:lvl1pPr>
          </a:lstStyle>
          <a:p>
            <a:r>
              <a:rPr lang="en-US" dirty="0"/>
              <a:t>Click to edit Master title style</a:t>
            </a:r>
            <a:endParaRPr lang="en-GB" dirty="0"/>
          </a:p>
        </p:txBody>
      </p:sp>
    </p:spTree>
    <p:extLst>
      <p:ext uri="{BB962C8B-B14F-4D97-AF65-F5344CB8AC3E}">
        <p14:creationId xmlns:p14="http://schemas.microsoft.com/office/powerpoint/2010/main" val="2237615983"/>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Chapter (Light) Option 2">
    <p:bg>
      <p:bgPr>
        <a:solidFill>
          <a:schemeClr val="bg1"/>
        </a:solidFill>
        <a:effectLst/>
      </p:bgPr>
    </p:bg>
    <p:spTree>
      <p:nvGrpSpPr>
        <p:cNvPr id="1" name=""/>
        <p:cNvGrpSpPr/>
        <p:nvPr/>
      </p:nvGrpSpPr>
      <p:grpSpPr>
        <a:xfrm>
          <a:off x="0" y="0"/>
          <a:ext cx="0" cy="0"/>
          <a:chOff x="0" y="0"/>
          <a:chExt cx="0" cy="0"/>
        </a:xfrm>
      </p:grpSpPr>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868680" y="2265747"/>
            <a:ext cx="838579" cy="332399"/>
          </a:xfrm>
        </p:spPr>
        <p:txBody>
          <a:bodyPr vert="horz" lIns="0" tIns="0" rIns="0" bIns="0" rtlCol="0">
            <a:noAutofit/>
          </a:bodyPr>
          <a:lstStyle>
            <a:lvl1pPr algn="r">
              <a:defRPr lang="en-US" sz="2400" b="1" noProof="0" dirty="0">
                <a:solidFill>
                  <a:schemeClr val="tx1"/>
                </a:solidFill>
              </a:defRPr>
            </a:lvl1pPr>
          </a:lstStyle>
          <a:p>
            <a:pPr lvl="0">
              <a:lnSpc>
                <a:spcPct val="90000"/>
              </a:lnSpc>
            </a:pPr>
            <a:r>
              <a:rPr lang="en-US" noProof="0" dirty="0"/>
              <a:t>00</a:t>
            </a:r>
          </a:p>
        </p:txBody>
      </p:sp>
      <p:sp>
        <p:nvSpPr>
          <p:cNvPr id="5" name="Title 1">
            <a:extLst>
              <a:ext uri="{FF2B5EF4-FFF2-40B4-BE49-F238E27FC236}">
                <a16:creationId xmlns:a16="http://schemas.microsoft.com/office/drawing/2014/main" id="{04E3F650-6239-A42B-C79F-E49EEAD1E27B}"/>
              </a:ext>
            </a:extLst>
          </p:cNvPr>
          <p:cNvSpPr>
            <a:spLocks noGrp="1"/>
          </p:cNvSpPr>
          <p:nvPr>
            <p:ph type="title" hasCustomPrompt="1"/>
          </p:nvPr>
        </p:nvSpPr>
        <p:spPr>
          <a:xfrm>
            <a:off x="2009317" y="2278105"/>
            <a:ext cx="4888011" cy="320041"/>
          </a:xfrm>
          <a:effectLst/>
        </p:spPr>
        <p:txBody>
          <a:bodyPr vert="horz" lIns="0" tIns="0" rIns="0" bIns="0" rtlCol="0">
            <a:noAutofit/>
          </a:bodyPr>
          <a:lstStyle>
            <a:lvl1pPr>
              <a:defRPr lang="en-GB" b="1">
                <a:solidFill>
                  <a:schemeClr val="tx1"/>
                </a:solidFill>
                <a:effectLst/>
              </a:defRPr>
            </a:lvl1pPr>
          </a:lstStyle>
          <a:p>
            <a:pPr lvl="0"/>
            <a:r>
              <a:rPr lang="fr-FR" noProof="0" dirty="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pic>
        <p:nvPicPr>
          <p:cNvPr id="8" name="Graphique 4">
            <a:extLst>
              <a:ext uri="{FF2B5EF4-FFF2-40B4-BE49-F238E27FC236}">
                <a16:creationId xmlns:a16="http://schemas.microsoft.com/office/drawing/2014/main" id="{8304C7AB-4C03-445E-AB02-65073611661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62009" y="723299"/>
            <a:ext cx="953453" cy="942975"/>
          </a:xfrm>
          <a:prstGeom prst="rect">
            <a:avLst/>
          </a:prstGeom>
        </p:spPr>
      </p:pic>
      <p:sp>
        <p:nvSpPr>
          <p:cNvPr id="2" name="Slide Number Placeholder 1">
            <a:extLst>
              <a:ext uri="{FF2B5EF4-FFF2-40B4-BE49-F238E27FC236}">
                <a16:creationId xmlns:a16="http://schemas.microsoft.com/office/drawing/2014/main" id="{CFD3E563-6E06-5AF9-17E6-8DB593608E69}"/>
              </a:ext>
              <a:ext uri="{C183D7F6-B498-43B3-948B-1728B52AA6E4}">
                <adec:decorative xmlns:adec="http://schemas.microsoft.com/office/drawing/2017/decorative" val="1"/>
              </a:ext>
            </a:extLst>
          </p:cNvPr>
          <p:cNvSpPr>
            <a:spLocks noGrp="1"/>
          </p:cNvSpPr>
          <p:nvPr>
            <p:ph type="sldNum" sz="quarter" idx="28"/>
          </p:nvPr>
        </p:nvSpPr>
        <p:spPr>
          <a:xfrm>
            <a:off x="8336226" y="5385122"/>
            <a:ext cx="476250" cy="205743"/>
          </a:xfrm>
        </p:spPr>
        <p:txBody>
          <a:bodyPr/>
          <a:lstStyle/>
          <a:p>
            <a:fld id="{6B54B0F7-55DD-40D6-B7F4-70B586885C0B}" type="slidenum">
              <a:rPr lang="en-US" smtClean="0"/>
              <a:pPr/>
              <a:t>‹#›</a:t>
            </a:fld>
            <a:endParaRPr lang="en-US"/>
          </a:p>
        </p:txBody>
      </p:sp>
      <p:sp>
        <p:nvSpPr>
          <p:cNvPr id="3" name="Date Placeholder 1">
            <a:extLst>
              <a:ext uri="{FF2B5EF4-FFF2-40B4-BE49-F238E27FC236}">
                <a16:creationId xmlns:a16="http://schemas.microsoft.com/office/drawing/2014/main" id="{F262CCE7-0CA3-F262-EADD-EBDEDA3E4341}"/>
              </a:ext>
              <a:ext uri="{C183D7F6-B498-43B3-948B-1728B52AA6E4}">
                <adec:decorative xmlns:adec="http://schemas.microsoft.com/office/drawing/2017/decorative" val="1"/>
              </a:ext>
            </a:extLst>
          </p:cNvPr>
          <p:cNvSpPr>
            <a:spLocks noGrp="1"/>
          </p:cNvSpPr>
          <p:nvPr>
            <p:ph type="dt" sz="half" idx="26"/>
          </p:nvPr>
        </p:nvSpPr>
        <p:spPr>
          <a:xfrm>
            <a:off x="6548724" y="5424235"/>
            <a:ext cx="1626918" cy="166629"/>
          </a:xfrm>
        </p:spPr>
        <p:txBody>
          <a:bodyPr/>
          <a:lstStyle/>
          <a:p>
            <a:fld id="{C097B38B-0725-400F-9469-66AD57B2B087}" type="datetime1">
              <a:rPr lang="en-US" smtClean="0"/>
              <a:t>3/26/2024</a:t>
            </a:fld>
            <a:endParaRPr lang="en-US"/>
          </a:p>
        </p:txBody>
      </p:sp>
      <p:sp>
        <p:nvSpPr>
          <p:cNvPr id="4" name="Footer Placeholder 1">
            <a:extLst>
              <a:ext uri="{FF2B5EF4-FFF2-40B4-BE49-F238E27FC236}">
                <a16:creationId xmlns:a16="http://schemas.microsoft.com/office/drawing/2014/main" id="{EC2A6F95-2146-EF78-061A-1077857D453C}"/>
              </a:ext>
              <a:ext uri="{C183D7F6-B498-43B3-948B-1728B52AA6E4}">
                <adec:decorative xmlns:adec="http://schemas.microsoft.com/office/drawing/2017/decorative" val="1"/>
              </a:ext>
            </a:extLst>
          </p:cNvPr>
          <p:cNvSpPr>
            <a:spLocks noGrp="1"/>
          </p:cNvSpPr>
          <p:nvPr>
            <p:ph type="ftr" sz="quarter" idx="27"/>
          </p:nvPr>
        </p:nvSpPr>
        <p:spPr>
          <a:xfrm>
            <a:off x="1671799" y="5427541"/>
            <a:ext cx="4480560" cy="166630"/>
          </a:xfrm>
        </p:spPr>
        <p:txBody>
          <a:bodyPr/>
          <a:lstStyle/>
          <a:p>
            <a:endParaRPr lang="en-US"/>
          </a:p>
        </p:txBody>
      </p:sp>
    </p:spTree>
    <p:extLst>
      <p:ext uri="{BB962C8B-B14F-4D97-AF65-F5344CB8AC3E}">
        <p14:creationId xmlns:p14="http://schemas.microsoft.com/office/powerpoint/2010/main" val="42720055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Chapter (Light) Option 3">
    <p:bg>
      <p:bgPr>
        <a:solidFill>
          <a:schemeClr val="bg1"/>
        </a:solidFill>
        <a:effectLst/>
      </p:bgPr>
    </p:bg>
    <p:spTree>
      <p:nvGrpSpPr>
        <p:cNvPr id="1" name=""/>
        <p:cNvGrpSpPr/>
        <p:nvPr/>
      </p:nvGrpSpPr>
      <p:grpSpPr>
        <a:xfrm>
          <a:off x="0" y="0"/>
          <a:ext cx="0" cy="0"/>
          <a:chOff x="0" y="0"/>
          <a:chExt cx="0" cy="0"/>
        </a:xfrm>
      </p:grpSpPr>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868680" y="2265747"/>
            <a:ext cx="838579" cy="332399"/>
          </a:xfrm>
        </p:spPr>
        <p:txBody>
          <a:bodyPr vert="horz" lIns="0" tIns="0" rIns="0" bIns="0" rtlCol="0">
            <a:noAutofit/>
          </a:bodyPr>
          <a:lstStyle>
            <a:lvl1pPr algn="r">
              <a:defRPr lang="en-US" sz="2400" b="1" noProof="0" dirty="0">
                <a:solidFill>
                  <a:schemeClr val="tx1"/>
                </a:solidFill>
              </a:defRPr>
            </a:lvl1pPr>
          </a:lstStyle>
          <a:p>
            <a:pPr lvl="0">
              <a:lnSpc>
                <a:spcPct val="90000"/>
              </a:lnSpc>
            </a:pPr>
            <a:r>
              <a:rPr lang="en-US" noProof="0" dirty="0"/>
              <a:t>00</a:t>
            </a:r>
          </a:p>
        </p:txBody>
      </p:sp>
      <p:sp>
        <p:nvSpPr>
          <p:cNvPr id="5" name="Title 1">
            <a:extLst>
              <a:ext uri="{FF2B5EF4-FFF2-40B4-BE49-F238E27FC236}">
                <a16:creationId xmlns:a16="http://schemas.microsoft.com/office/drawing/2014/main" id="{E5D5850D-1FF0-9DC3-CF22-25EA9ACB56FC}"/>
              </a:ext>
            </a:extLst>
          </p:cNvPr>
          <p:cNvSpPr>
            <a:spLocks noGrp="1"/>
          </p:cNvSpPr>
          <p:nvPr>
            <p:ph type="title" hasCustomPrompt="1"/>
          </p:nvPr>
        </p:nvSpPr>
        <p:spPr>
          <a:xfrm>
            <a:off x="2009317" y="2278105"/>
            <a:ext cx="4888011" cy="320041"/>
          </a:xfrm>
          <a:effectLst/>
        </p:spPr>
        <p:txBody>
          <a:bodyPr vert="horz" lIns="0" tIns="0" rIns="0" bIns="0" rtlCol="0">
            <a:noAutofit/>
          </a:bodyPr>
          <a:lstStyle>
            <a:lvl1pPr>
              <a:defRPr lang="en-GB" b="1">
                <a:solidFill>
                  <a:schemeClr val="tx1"/>
                </a:solidFill>
                <a:effectLst/>
              </a:defRPr>
            </a:lvl1pPr>
          </a:lstStyle>
          <a:p>
            <a:pPr lvl="0"/>
            <a:r>
              <a:rPr lang="fr-FR" noProof="0" dirty="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pic>
        <p:nvPicPr>
          <p:cNvPr id="8" name="Graphique 4">
            <a:extLst>
              <a:ext uri="{FF2B5EF4-FFF2-40B4-BE49-F238E27FC236}">
                <a16:creationId xmlns:a16="http://schemas.microsoft.com/office/drawing/2014/main" id="{47A4CFED-9962-48A7-8ED7-BCB4523B3A3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2455" y="3768442"/>
            <a:ext cx="953453" cy="942975"/>
          </a:xfrm>
          <a:prstGeom prst="rect">
            <a:avLst/>
          </a:prstGeom>
        </p:spPr>
      </p:pic>
      <p:sp>
        <p:nvSpPr>
          <p:cNvPr id="2" name="Slide Number Placeholder 1">
            <a:extLst>
              <a:ext uri="{FF2B5EF4-FFF2-40B4-BE49-F238E27FC236}">
                <a16:creationId xmlns:a16="http://schemas.microsoft.com/office/drawing/2014/main" id="{1554A62F-6127-307A-A89E-7AFA66C48EE2}"/>
              </a:ext>
              <a:ext uri="{C183D7F6-B498-43B3-948B-1728B52AA6E4}">
                <adec:decorative xmlns:adec="http://schemas.microsoft.com/office/drawing/2017/decorative" val="1"/>
              </a:ext>
            </a:extLst>
          </p:cNvPr>
          <p:cNvSpPr>
            <a:spLocks noGrp="1"/>
          </p:cNvSpPr>
          <p:nvPr>
            <p:ph type="sldNum" sz="quarter" idx="28"/>
          </p:nvPr>
        </p:nvSpPr>
        <p:spPr>
          <a:xfrm>
            <a:off x="8336226" y="5385122"/>
            <a:ext cx="476250" cy="205743"/>
          </a:xfrm>
        </p:spPr>
        <p:txBody>
          <a:bodyPr/>
          <a:lstStyle/>
          <a:p>
            <a:fld id="{6B54B0F7-55DD-40D6-B7F4-70B586885C0B}" type="slidenum">
              <a:rPr lang="en-US" smtClean="0"/>
              <a:pPr/>
              <a:t>‹#›</a:t>
            </a:fld>
            <a:endParaRPr lang="en-US"/>
          </a:p>
        </p:txBody>
      </p:sp>
      <p:sp>
        <p:nvSpPr>
          <p:cNvPr id="3" name="Date Placeholder 1">
            <a:extLst>
              <a:ext uri="{FF2B5EF4-FFF2-40B4-BE49-F238E27FC236}">
                <a16:creationId xmlns:a16="http://schemas.microsoft.com/office/drawing/2014/main" id="{CA50C571-09E6-0101-675E-ACBABB241463}"/>
              </a:ext>
              <a:ext uri="{C183D7F6-B498-43B3-948B-1728B52AA6E4}">
                <adec:decorative xmlns:adec="http://schemas.microsoft.com/office/drawing/2017/decorative" val="1"/>
              </a:ext>
            </a:extLst>
          </p:cNvPr>
          <p:cNvSpPr>
            <a:spLocks noGrp="1"/>
          </p:cNvSpPr>
          <p:nvPr>
            <p:ph type="dt" sz="half" idx="26"/>
          </p:nvPr>
        </p:nvSpPr>
        <p:spPr>
          <a:xfrm>
            <a:off x="6548724" y="5424235"/>
            <a:ext cx="1626918" cy="166629"/>
          </a:xfrm>
        </p:spPr>
        <p:txBody>
          <a:bodyPr/>
          <a:lstStyle/>
          <a:p>
            <a:fld id="{92A299B2-0419-4216-A6D0-F9374F565E6A}" type="datetime1">
              <a:rPr lang="en-US" smtClean="0"/>
              <a:t>3/26/2024</a:t>
            </a:fld>
            <a:endParaRPr lang="en-US"/>
          </a:p>
        </p:txBody>
      </p:sp>
      <p:sp>
        <p:nvSpPr>
          <p:cNvPr id="4" name="Footer Placeholder 1">
            <a:extLst>
              <a:ext uri="{FF2B5EF4-FFF2-40B4-BE49-F238E27FC236}">
                <a16:creationId xmlns:a16="http://schemas.microsoft.com/office/drawing/2014/main" id="{8E9B8D95-154A-6365-D88D-CD1FF01E0F8B}"/>
              </a:ext>
              <a:ext uri="{C183D7F6-B498-43B3-948B-1728B52AA6E4}">
                <adec:decorative xmlns:adec="http://schemas.microsoft.com/office/drawing/2017/decorative" val="1"/>
              </a:ext>
            </a:extLst>
          </p:cNvPr>
          <p:cNvSpPr>
            <a:spLocks noGrp="1"/>
          </p:cNvSpPr>
          <p:nvPr>
            <p:ph type="ftr" sz="quarter" idx="27"/>
          </p:nvPr>
        </p:nvSpPr>
        <p:spPr>
          <a:xfrm>
            <a:off x="1671799" y="5427541"/>
            <a:ext cx="4480560" cy="166630"/>
          </a:xfrm>
        </p:spPr>
        <p:txBody>
          <a:bodyPr/>
          <a:lstStyle/>
          <a:p>
            <a:endParaRPr lang="en-US"/>
          </a:p>
        </p:txBody>
      </p:sp>
    </p:spTree>
    <p:extLst>
      <p:ext uri="{BB962C8B-B14F-4D97-AF65-F5344CB8AC3E}">
        <p14:creationId xmlns:p14="http://schemas.microsoft.com/office/powerpoint/2010/main" val="30498154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Chapter (Dark) Option 2">
    <p:bg>
      <p:bgPr>
        <a:solidFill>
          <a:srgbClr val="1E034A"/>
        </a:solidFill>
        <a:effectLst/>
      </p:bgPr>
    </p:bg>
    <p:spTree>
      <p:nvGrpSpPr>
        <p:cNvPr id="1" name=""/>
        <p:cNvGrpSpPr/>
        <p:nvPr/>
      </p:nvGrpSpPr>
      <p:grpSpPr>
        <a:xfrm>
          <a:off x="0" y="0"/>
          <a:ext cx="0" cy="0"/>
          <a:chOff x="0" y="0"/>
          <a:chExt cx="0" cy="0"/>
        </a:xfrm>
      </p:grpSpPr>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868680" y="2265747"/>
            <a:ext cx="838579" cy="332399"/>
          </a:xfrm>
        </p:spPr>
        <p:txBody>
          <a:bodyPr vert="horz" lIns="0" tIns="0" rIns="0" bIns="0" rtlCol="0">
            <a:noAutofit/>
          </a:bodyPr>
          <a:lstStyle>
            <a:lvl1pPr algn="r">
              <a:defRPr lang="en-US" sz="2400" b="1" noProof="0" dirty="0">
                <a:solidFill>
                  <a:schemeClr val="bg2"/>
                </a:solidFill>
              </a:defRPr>
            </a:lvl1pPr>
          </a:lstStyle>
          <a:p>
            <a:pPr lvl="0">
              <a:lnSpc>
                <a:spcPct val="90000"/>
              </a:lnSpc>
            </a:pPr>
            <a:r>
              <a:rPr lang="en-US" noProof="0" dirty="0"/>
              <a:t>00</a:t>
            </a:r>
          </a:p>
        </p:txBody>
      </p:sp>
      <p:sp>
        <p:nvSpPr>
          <p:cNvPr id="5" name="Title 1">
            <a:extLst>
              <a:ext uri="{FF2B5EF4-FFF2-40B4-BE49-F238E27FC236}">
                <a16:creationId xmlns:a16="http://schemas.microsoft.com/office/drawing/2014/main" id="{84D739C6-D8DF-3DF8-6359-EB53B82E5C66}"/>
              </a:ext>
            </a:extLst>
          </p:cNvPr>
          <p:cNvSpPr>
            <a:spLocks noGrp="1"/>
          </p:cNvSpPr>
          <p:nvPr>
            <p:ph type="title" hasCustomPrompt="1"/>
          </p:nvPr>
        </p:nvSpPr>
        <p:spPr>
          <a:xfrm>
            <a:off x="2009317" y="2278105"/>
            <a:ext cx="4888011" cy="320041"/>
          </a:xfrm>
          <a:effectLst/>
        </p:spPr>
        <p:txBody>
          <a:bodyPr vert="horz" lIns="0" tIns="0" rIns="0" bIns="0" rtlCol="0">
            <a:noAutofit/>
          </a:bodyPr>
          <a:lstStyle>
            <a:lvl1pPr>
              <a:defRPr lang="en-GB" b="1">
                <a:solidFill>
                  <a:schemeClr val="bg1"/>
                </a:solidFill>
                <a:effectLst/>
              </a:defRPr>
            </a:lvl1pPr>
          </a:lstStyle>
          <a:p>
            <a:pPr lvl="0"/>
            <a:r>
              <a:rPr lang="fr-FR" noProof="0" dirty="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pic>
        <p:nvPicPr>
          <p:cNvPr id="8" name="Graphique 4">
            <a:extLst>
              <a:ext uri="{FF2B5EF4-FFF2-40B4-BE49-F238E27FC236}">
                <a16:creationId xmlns:a16="http://schemas.microsoft.com/office/drawing/2014/main" id="{8304C7AB-4C03-445E-AB02-65073611661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662009" y="723299"/>
            <a:ext cx="953453" cy="942975"/>
          </a:xfrm>
          <a:prstGeom prst="rect">
            <a:avLst/>
          </a:prstGeom>
        </p:spPr>
      </p:pic>
      <p:sp>
        <p:nvSpPr>
          <p:cNvPr id="2" name="Slide Number Placeholder 1">
            <a:extLst>
              <a:ext uri="{FF2B5EF4-FFF2-40B4-BE49-F238E27FC236}">
                <a16:creationId xmlns:a16="http://schemas.microsoft.com/office/drawing/2014/main" id="{B907A8F1-DE0E-9E3F-1843-705FEF099D90}"/>
              </a:ext>
              <a:ext uri="{C183D7F6-B498-43B3-948B-1728B52AA6E4}">
                <adec:decorative xmlns:adec="http://schemas.microsoft.com/office/drawing/2017/decorative" val="1"/>
              </a:ext>
            </a:extLst>
          </p:cNvPr>
          <p:cNvSpPr>
            <a:spLocks noGrp="1"/>
          </p:cNvSpPr>
          <p:nvPr>
            <p:ph type="sldNum" sz="quarter" idx="28"/>
          </p:nvPr>
        </p:nvSpPr>
        <p:spPr>
          <a:xfrm>
            <a:off x="8336226" y="5385122"/>
            <a:ext cx="476250" cy="205743"/>
          </a:xfrm>
        </p:spPr>
        <p:txBody>
          <a:bodyPr/>
          <a:lstStyle/>
          <a:p>
            <a:fld id="{6B54B0F7-55DD-40D6-B7F4-70B586885C0B}" type="slidenum">
              <a:rPr lang="en-US" smtClean="0"/>
              <a:pPr/>
              <a:t>‹#›</a:t>
            </a:fld>
            <a:endParaRPr lang="en-US"/>
          </a:p>
        </p:txBody>
      </p:sp>
      <p:sp>
        <p:nvSpPr>
          <p:cNvPr id="3" name="Date Placeholder 1">
            <a:extLst>
              <a:ext uri="{FF2B5EF4-FFF2-40B4-BE49-F238E27FC236}">
                <a16:creationId xmlns:a16="http://schemas.microsoft.com/office/drawing/2014/main" id="{BB0201A1-0CEE-7AA0-3464-36DD9DE5C18F}"/>
              </a:ext>
              <a:ext uri="{C183D7F6-B498-43B3-948B-1728B52AA6E4}">
                <adec:decorative xmlns:adec="http://schemas.microsoft.com/office/drawing/2017/decorative" val="1"/>
              </a:ext>
            </a:extLst>
          </p:cNvPr>
          <p:cNvSpPr>
            <a:spLocks noGrp="1"/>
          </p:cNvSpPr>
          <p:nvPr>
            <p:ph type="dt" sz="half" idx="26"/>
          </p:nvPr>
        </p:nvSpPr>
        <p:spPr>
          <a:xfrm>
            <a:off x="6548724" y="5424235"/>
            <a:ext cx="1626918" cy="166629"/>
          </a:xfrm>
        </p:spPr>
        <p:txBody>
          <a:bodyPr/>
          <a:lstStyle/>
          <a:p>
            <a:fld id="{6C61A948-5F7C-4A68-9639-1CCD12AF0101}" type="datetime1">
              <a:rPr lang="en-US" smtClean="0"/>
              <a:t>3/26/2024</a:t>
            </a:fld>
            <a:endParaRPr lang="en-US"/>
          </a:p>
        </p:txBody>
      </p:sp>
      <p:sp>
        <p:nvSpPr>
          <p:cNvPr id="4" name="Footer Placeholder 1">
            <a:extLst>
              <a:ext uri="{FF2B5EF4-FFF2-40B4-BE49-F238E27FC236}">
                <a16:creationId xmlns:a16="http://schemas.microsoft.com/office/drawing/2014/main" id="{9A7B3ED3-F796-2DAC-5DFB-43402301E32B}"/>
              </a:ext>
              <a:ext uri="{C183D7F6-B498-43B3-948B-1728B52AA6E4}">
                <adec:decorative xmlns:adec="http://schemas.microsoft.com/office/drawing/2017/decorative" val="1"/>
              </a:ext>
            </a:extLst>
          </p:cNvPr>
          <p:cNvSpPr>
            <a:spLocks noGrp="1"/>
          </p:cNvSpPr>
          <p:nvPr>
            <p:ph type="ftr" sz="quarter" idx="27"/>
          </p:nvPr>
        </p:nvSpPr>
        <p:spPr>
          <a:xfrm>
            <a:off x="1671799" y="5427541"/>
            <a:ext cx="4480560" cy="166630"/>
          </a:xfrm>
        </p:spPr>
        <p:txBody>
          <a:bodyPr/>
          <a:lstStyle/>
          <a:p>
            <a:endParaRPr lang="en-US"/>
          </a:p>
        </p:txBody>
      </p:sp>
    </p:spTree>
    <p:extLst>
      <p:ext uri="{BB962C8B-B14F-4D97-AF65-F5344CB8AC3E}">
        <p14:creationId xmlns:p14="http://schemas.microsoft.com/office/powerpoint/2010/main" val="14457551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Chapter (Dark) Option 3">
    <p:bg>
      <p:bgPr>
        <a:solidFill>
          <a:srgbClr val="1E034A"/>
        </a:solidFill>
        <a:effectLst/>
      </p:bgPr>
    </p:bg>
    <p:spTree>
      <p:nvGrpSpPr>
        <p:cNvPr id="1" name=""/>
        <p:cNvGrpSpPr/>
        <p:nvPr/>
      </p:nvGrpSpPr>
      <p:grpSpPr>
        <a:xfrm>
          <a:off x="0" y="0"/>
          <a:ext cx="0" cy="0"/>
          <a:chOff x="0" y="0"/>
          <a:chExt cx="0" cy="0"/>
        </a:xfrm>
      </p:grpSpPr>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868680" y="2265747"/>
            <a:ext cx="838579" cy="332399"/>
          </a:xfrm>
        </p:spPr>
        <p:txBody>
          <a:bodyPr vert="horz" lIns="0" tIns="0" rIns="0" bIns="0" rtlCol="0">
            <a:noAutofit/>
          </a:bodyPr>
          <a:lstStyle>
            <a:lvl1pPr algn="r">
              <a:defRPr lang="en-US" sz="2400" b="1" noProof="0" dirty="0">
                <a:solidFill>
                  <a:schemeClr val="bg2"/>
                </a:solidFill>
              </a:defRPr>
            </a:lvl1pPr>
          </a:lstStyle>
          <a:p>
            <a:pPr lvl="0">
              <a:lnSpc>
                <a:spcPct val="90000"/>
              </a:lnSpc>
            </a:pPr>
            <a:r>
              <a:rPr lang="en-US" noProof="0" dirty="0"/>
              <a:t>00</a:t>
            </a:r>
          </a:p>
        </p:txBody>
      </p:sp>
      <p:sp>
        <p:nvSpPr>
          <p:cNvPr id="5" name="Title 1">
            <a:extLst>
              <a:ext uri="{FF2B5EF4-FFF2-40B4-BE49-F238E27FC236}">
                <a16:creationId xmlns:a16="http://schemas.microsoft.com/office/drawing/2014/main" id="{2529DEFC-9F18-A2B2-03E9-E4EABA741C11}"/>
              </a:ext>
            </a:extLst>
          </p:cNvPr>
          <p:cNvSpPr>
            <a:spLocks noGrp="1"/>
          </p:cNvSpPr>
          <p:nvPr>
            <p:ph type="title" hasCustomPrompt="1"/>
          </p:nvPr>
        </p:nvSpPr>
        <p:spPr>
          <a:xfrm>
            <a:off x="2009317" y="2278105"/>
            <a:ext cx="4888011" cy="320041"/>
          </a:xfrm>
          <a:effectLst/>
        </p:spPr>
        <p:txBody>
          <a:bodyPr vert="horz" lIns="0" tIns="0" rIns="0" bIns="0" rtlCol="0">
            <a:noAutofit/>
          </a:bodyPr>
          <a:lstStyle>
            <a:lvl1pPr>
              <a:defRPr lang="en-GB" b="1">
                <a:solidFill>
                  <a:schemeClr val="bg1"/>
                </a:solidFill>
                <a:effectLst/>
              </a:defRPr>
            </a:lvl1pPr>
          </a:lstStyle>
          <a:p>
            <a:pPr lvl="0"/>
            <a:r>
              <a:rPr lang="fr-FR" noProof="0" dirty="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pic>
        <p:nvPicPr>
          <p:cNvPr id="8" name="Graphique 4">
            <a:extLst>
              <a:ext uri="{FF2B5EF4-FFF2-40B4-BE49-F238E27FC236}">
                <a16:creationId xmlns:a16="http://schemas.microsoft.com/office/drawing/2014/main" id="{47A4CFED-9962-48A7-8ED7-BCB4523B3A3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12455" y="3768442"/>
            <a:ext cx="953453" cy="942975"/>
          </a:xfrm>
          <a:prstGeom prst="rect">
            <a:avLst/>
          </a:prstGeom>
        </p:spPr>
      </p:pic>
      <p:sp>
        <p:nvSpPr>
          <p:cNvPr id="2" name="Slide Number Placeholder 1">
            <a:extLst>
              <a:ext uri="{FF2B5EF4-FFF2-40B4-BE49-F238E27FC236}">
                <a16:creationId xmlns:a16="http://schemas.microsoft.com/office/drawing/2014/main" id="{CD51FBA3-331A-CC1E-824F-AC53592A929D}"/>
              </a:ext>
              <a:ext uri="{C183D7F6-B498-43B3-948B-1728B52AA6E4}">
                <adec:decorative xmlns:adec="http://schemas.microsoft.com/office/drawing/2017/decorative" val="1"/>
              </a:ext>
            </a:extLst>
          </p:cNvPr>
          <p:cNvSpPr>
            <a:spLocks noGrp="1"/>
          </p:cNvSpPr>
          <p:nvPr>
            <p:ph type="sldNum" sz="quarter" idx="28"/>
          </p:nvPr>
        </p:nvSpPr>
        <p:spPr>
          <a:xfrm>
            <a:off x="8336226" y="5385122"/>
            <a:ext cx="476250" cy="205743"/>
          </a:xfrm>
        </p:spPr>
        <p:txBody>
          <a:bodyPr/>
          <a:lstStyle/>
          <a:p>
            <a:fld id="{6B54B0F7-55DD-40D6-B7F4-70B586885C0B}" type="slidenum">
              <a:rPr lang="en-US" smtClean="0"/>
              <a:pPr/>
              <a:t>‹#›</a:t>
            </a:fld>
            <a:endParaRPr lang="en-US"/>
          </a:p>
        </p:txBody>
      </p:sp>
      <p:sp>
        <p:nvSpPr>
          <p:cNvPr id="3" name="Date Placeholder 1">
            <a:extLst>
              <a:ext uri="{FF2B5EF4-FFF2-40B4-BE49-F238E27FC236}">
                <a16:creationId xmlns:a16="http://schemas.microsoft.com/office/drawing/2014/main" id="{3A53FF75-FE0B-A7F2-59ED-79541AE61EA2}"/>
              </a:ext>
              <a:ext uri="{C183D7F6-B498-43B3-948B-1728B52AA6E4}">
                <adec:decorative xmlns:adec="http://schemas.microsoft.com/office/drawing/2017/decorative" val="1"/>
              </a:ext>
            </a:extLst>
          </p:cNvPr>
          <p:cNvSpPr>
            <a:spLocks noGrp="1"/>
          </p:cNvSpPr>
          <p:nvPr>
            <p:ph type="dt" sz="half" idx="26"/>
          </p:nvPr>
        </p:nvSpPr>
        <p:spPr>
          <a:xfrm>
            <a:off x="6548724" y="5424235"/>
            <a:ext cx="1626918" cy="166629"/>
          </a:xfrm>
        </p:spPr>
        <p:txBody>
          <a:bodyPr/>
          <a:lstStyle/>
          <a:p>
            <a:fld id="{21DF9DA9-2A16-47F2-8DB8-7B4AFB71833B}" type="datetime1">
              <a:rPr lang="en-US" smtClean="0"/>
              <a:t>3/26/2024</a:t>
            </a:fld>
            <a:endParaRPr lang="en-US"/>
          </a:p>
        </p:txBody>
      </p:sp>
      <p:sp>
        <p:nvSpPr>
          <p:cNvPr id="4" name="Footer Placeholder 1">
            <a:extLst>
              <a:ext uri="{FF2B5EF4-FFF2-40B4-BE49-F238E27FC236}">
                <a16:creationId xmlns:a16="http://schemas.microsoft.com/office/drawing/2014/main" id="{FFBAE15C-4D80-C16D-8485-1C11ED164682}"/>
              </a:ext>
              <a:ext uri="{C183D7F6-B498-43B3-948B-1728B52AA6E4}">
                <adec:decorative xmlns:adec="http://schemas.microsoft.com/office/drawing/2017/decorative" val="1"/>
              </a:ext>
            </a:extLst>
          </p:cNvPr>
          <p:cNvSpPr>
            <a:spLocks noGrp="1"/>
          </p:cNvSpPr>
          <p:nvPr>
            <p:ph type="ftr" sz="quarter" idx="27"/>
          </p:nvPr>
        </p:nvSpPr>
        <p:spPr>
          <a:xfrm>
            <a:off x="1671799" y="5427541"/>
            <a:ext cx="4480560" cy="166630"/>
          </a:xfrm>
        </p:spPr>
        <p:txBody>
          <a:bodyPr/>
          <a:lstStyle/>
          <a:p>
            <a:endParaRPr lang="en-US"/>
          </a:p>
        </p:txBody>
      </p:sp>
    </p:spTree>
    <p:extLst>
      <p:ext uri="{BB962C8B-B14F-4D97-AF65-F5344CB8AC3E}">
        <p14:creationId xmlns:p14="http://schemas.microsoft.com/office/powerpoint/2010/main" val="1470031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4174-1212-A5FD-D6D7-7B66CE6E137F}"/>
              </a:ext>
            </a:extLst>
          </p:cNvPr>
          <p:cNvSpPr>
            <a:spLocks noGrp="1"/>
          </p:cNvSpPr>
          <p:nvPr>
            <p:ph type="title"/>
          </p:nvPr>
        </p:nvSpPr>
        <p:spPr>
          <a:xfrm>
            <a:off x="5087572" y="1442763"/>
            <a:ext cx="3712306" cy="1263859"/>
          </a:xfrm>
        </p:spPr>
        <p:txBody>
          <a:bodyPr anchor="b"/>
          <a:lstStyle>
            <a:lvl1pPr algn="ctr">
              <a:defRPr sz="3000">
                <a:solidFill>
                  <a:schemeClr val="bg1"/>
                </a:solidFill>
              </a:defRPr>
            </a:lvl1pPr>
          </a:lstStyle>
          <a:p>
            <a:r>
              <a:rPr lang="en-US"/>
              <a:t>Click to edit Master title style</a:t>
            </a:r>
          </a:p>
        </p:txBody>
      </p:sp>
      <p:sp>
        <p:nvSpPr>
          <p:cNvPr id="22" name="Text Placeholder 1">
            <a:extLst>
              <a:ext uri="{FF2B5EF4-FFF2-40B4-BE49-F238E27FC236}">
                <a16:creationId xmlns:a16="http://schemas.microsoft.com/office/drawing/2014/main" id="{C4763866-3F61-4A13-9CE8-9A542B41F4FC}"/>
              </a:ext>
            </a:extLst>
          </p:cNvPr>
          <p:cNvSpPr>
            <a:spLocks noGrp="1"/>
          </p:cNvSpPr>
          <p:nvPr>
            <p:ph type="body" sz="quarter" idx="22"/>
          </p:nvPr>
        </p:nvSpPr>
        <p:spPr>
          <a:xfrm>
            <a:off x="5087572" y="2818617"/>
            <a:ext cx="3712306" cy="403469"/>
          </a:xfrm>
        </p:spPr>
        <p:txBody>
          <a:bodyPr anchor="t">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0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3" name="Text Placeholder 2">
            <a:extLst>
              <a:ext uri="{FF2B5EF4-FFF2-40B4-BE49-F238E27FC236}">
                <a16:creationId xmlns:a16="http://schemas.microsoft.com/office/drawing/2014/main" id="{7A2D6EFB-94B5-487C-A9CF-03E9B187D679}"/>
              </a:ext>
            </a:extLst>
          </p:cNvPr>
          <p:cNvSpPr>
            <a:spLocks noGrp="1"/>
          </p:cNvSpPr>
          <p:nvPr>
            <p:ph type="body" sz="quarter" idx="23"/>
          </p:nvPr>
        </p:nvSpPr>
        <p:spPr>
          <a:xfrm>
            <a:off x="5087572" y="3240373"/>
            <a:ext cx="3712306" cy="577995"/>
          </a:xfrm>
        </p:spPr>
        <p:txBody>
          <a:bodyPr anchor="t">
            <a:noAutofit/>
          </a:bodyPr>
          <a:lstStyle>
            <a:lvl1pPr algn="ctr">
              <a:lnSpc>
                <a:spcPct val="96000"/>
              </a:lnSpc>
              <a:spcAft>
                <a:spcPts val="1000"/>
              </a:spcAft>
              <a:defRPr lang="en-US" sz="14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5" name="Date Placeholder 1">
            <a:extLst>
              <a:ext uri="{FF2B5EF4-FFF2-40B4-BE49-F238E27FC236}">
                <a16:creationId xmlns:a16="http://schemas.microsoft.com/office/drawing/2014/main" id="{EEE24E6D-4EF1-5A88-14F5-A64B56EAFFD0}"/>
              </a:ext>
            </a:extLst>
          </p:cNvPr>
          <p:cNvSpPr>
            <a:spLocks noGrp="1"/>
          </p:cNvSpPr>
          <p:nvPr>
            <p:ph type="dt" sz="half" idx="24"/>
          </p:nvPr>
        </p:nvSpPr>
        <p:spPr>
          <a:xfrm>
            <a:off x="6135974" y="4827335"/>
            <a:ext cx="1626918" cy="166629"/>
          </a:xfrm>
        </p:spPr>
        <p:txBody>
          <a:bodyPr/>
          <a:lstStyle>
            <a:lvl1pPr algn="ctr">
              <a:defRPr>
                <a:solidFill>
                  <a:schemeClr val="bg1"/>
                </a:solidFill>
              </a:defRPr>
            </a:lvl1pPr>
          </a:lstStyle>
          <a:p>
            <a:fld id="{D11E6D14-D4FE-4252-BA1D-C1DEACF7392C}" type="datetime1">
              <a:rPr lang="en-US" smtClean="0"/>
              <a:t>3/26/2024</a:t>
            </a:fld>
            <a:endParaRPr lang="en-US"/>
          </a:p>
        </p:txBody>
      </p:sp>
      <p:pic>
        <p:nvPicPr>
          <p:cNvPr id="8" name="Picture 7">
            <a:extLst>
              <a:ext uri="{FF2B5EF4-FFF2-40B4-BE49-F238E27FC236}">
                <a16:creationId xmlns:a16="http://schemas.microsoft.com/office/drawing/2014/main" id="{026984F9-B184-339C-6165-DF2D8F7B15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169241" y="2514968"/>
            <a:ext cx="307086" cy="622046"/>
          </a:xfrm>
          <a:prstGeom prst="rect">
            <a:avLst/>
          </a:prstGeom>
        </p:spPr>
      </p:pic>
      <p:sp>
        <p:nvSpPr>
          <p:cNvPr id="16" name="Espace réservé du graphique SmartArt 18">
            <a:extLst>
              <a:ext uri="{FF2B5EF4-FFF2-40B4-BE49-F238E27FC236}">
                <a16:creationId xmlns:a16="http://schemas.microsoft.com/office/drawing/2014/main" id="{E04644FF-725F-4770-81BC-F016774228AE}"/>
              </a:ext>
              <a:ext uri="{C183D7F6-B498-43B3-948B-1728B52AA6E4}">
                <adec:decorative xmlns:adec="http://schemas.microsoft.com/office/drawing/2017/decorative" val="1"/>
              </a:ext>
            </a:extLst>
          </p:cNvPr>
          <p:cNvSpPr>
            <a:spLocks noGrp="1" noChangeAspect="1"/>
          </p:cNvSpPr>
          <p:nvPr>
            <p:ph type="dgm" sz="quarter" idx="19"/>
          </p:nvPr>
        </p:nvSpPr>
        <p:spPr>
          <a:xfrm>
            <a:off x="6892559" y="3877313"/>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p>
        </p:txBody>
      </p:sp>
      <p:sp>
        <p:nvSpPr>
          <p:cNvPr id="37" name="Picture Placeholder 1">
            <a:extLst>
              <a:ext uri="{FF2B5EF4-FFF2-40B4-BE49-F238E27FC236}">
                <a16:creationId xmlns:a16="http://schemas.microsoft.com/office/drawing/2014/main" id="{B393D89D-0FFD-4664-8FAD-EE45D64CF7A7}"/>
              </a:ext>
            </a:extLst>
          </p:cNvPr>
          <p:cNvSpPr>
            <a:spLocks noGrp="1"/>
          </p:cNvSpPr>
          <p:nvPr>
            <p:ph type="pic" sz="quarter" idx="17"/>
          </p:nvPr>
        </p:nvSpPr>
        <p:spPr>
          <a:xfrm>
            <a:off x="1"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noProof="0"/>
              <a:t>Click icon to add picture</a:t>
            </a:r>
          </a:p>
        </p:txBody>
      </p:sp>
      <p:sp>
        <p:nvSpPr>
          <p:cNvPr id="11" name="Espace réservé du graphique SmartArt 19">
            <a:extLst>
              <a:ext uri="{FF2B5EF4-FFF2-40B4-BE49-F238E27FC236}">
                <a16:creationId xmlns:a16="http://schemas.microsoft.com/office/drawing/2014/main" id="{540F3744-EAB0-48D1-B7AE-720C8628C071}"/>
              </a:ext>
              <a:ext uri="{C183D7F6-B498-43B3-948B-1728B52AA6E4}">
                <adec:decorative xmlns:adec="http://schemas.microsoft.com/office/drawing/2017/decorative" val="1"/>
              </a:ext>
            </a:extLst>
          </p:cNvPr>
          <p:cNvSpPr>
            <a:spLocks noGrp="1" noChangeAspect="1"/>
          </p:cNvSpPr>
          <p:nvPr>
            <p:ph type="dgm" sz="quarter" idx="14"/>
          </p:nvPr>
        </p:nvSpPr>
        <p:spPr>
          <a:xfrm>
            <a:off x="6892559" y="13228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p>
        </p:txBody>
      </p:sp>
      <p:cxnSp>
        <p:nvCxnSpPr>
          <p:cNvPr id="6" name="Straight Arrow Connector 1">
            <a:extLst>
              <a:ext uri="{FF2B5EF4-FFF2-40B4-BE49-F238E27FC236}">
                <a16:creationId xmlns:a16="http://schemas.microsoft.com/office/drawing/2014/main" id="{99D8AD53-2E55-0829-7091-418B802B405B}"/>
              </a:ext>
            </a:extLst>
          </p:cNvPr>
          <p:cNvCxnSpPr>
            <a:cxnSpLocks/>
          </p:cNvCxnSpPr>
          <p:nvPr userDrawn="1"/>
        </p:nvCxnSpPr>
        <p:spPr>
          <a:xfrm>
            <a:off x="-556260" y="160020"/>
            <a:ext cx="4990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5">
            <a:extLst>
              <a:ext uri="{FF2B5EF4-FFF2-40B4-BE49-F238E27FC236}">
                <a16:creationId xmlns:a16="http://schemas.microsoft.com/office/drawing/2014/main" id="{628EDFD9-5DD7-F7AA-09B4-BE8D34F712A6}"/>
              </a:ext>
            </a:extLst>
          </p:cNvPr>
          <p:cNvSpPr txBox="1"/>
          <p:nvPr userDrawn="1"/>
        </p:nvSpPr>
        <p:spPr>
          <a:xfrm>
            <a:off x="-2436695" y="45636"/>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grpSp>
        <p:nvGrpSpPr>
          <p:cNvPr id="13" name="Logo">
            <a:extLst>
              <a:ext uri="{FF2B5EF4-FFF2-40B4-BE49-F238E27FC236}">
                <a16:creationId xmlns:a16="http://schemas.microsoft.com/office/drawing/2014/main" id="{9EDD880A-DFFE-4F0B-ACE0-49E81EAC5C57}"/>
              </a:ext>
            </a:extLst>
          </p:cNvPr>
          <p:cNvGrpSpPr>
            <a:grpSpLocks noChangeAspect="1"/>
          </p:cNvGrpSpPr>
          <p:nvPr userDrawn="1"/>
        </p:nvGrpSpPr>
        <p:grpSpPr>
          <a:xfrm>
            <a:off x="6518220" y="387185"/>
            <a:ext cx="851011" cy="21909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noProof="0"/>
            </a:p>
          </p:txBody>
        </p:sp>
      </p:grpSp>
      <p:sp>
        <p:nvSpPr>
          <p:cNvPr id="3" name="Footer Placeholder 6">
            <a:extLst>
              <a:ext uri="{FF2B5EF4-FFF2-40B4-BE49-F238E27FC236}">
                <a16:creationId xmlns:a16="http://schemas.microsoft.com/office/drawing/2014/main" id="{AC2E5082-385C-1F27-CD35-2D68D3BA75CB}"/>
              </a:ext>
            </a:extLst>
          </p:cNvPr>
          <p:cNvSpPr>
            <a:spLocks noGrp="1"/>
          </p:cNvSpPr>
          <p:nvPr>
            <p:ph type="ftr" sz="quarter" idx="11"/>
          </p:nvPr>
        </p:nvSpPr>
        <p:spPr>
          <a:xfrm>
            <a:off x="1671799" y="5400000"/>
            <a:ext cx="4480560" cy="166630"/>
          </a:xfrm>
        </p:spPr>
        <p:txBody>
          <a:bodyPr/>
          <a:lstStyle/>
          <a:p>
            <a:endParaRPr lang="en-US" dirty="0"/>
          </a:p>
        </p:txBody>
      </p:sp>
      <p:sp>
        <p:nvSpPr>
          <p:cNvPr id="4" name="Slide Number Placeholder 7">
            <a:extLst>
              <a:ext uri="{FF2B5EF4-FFF2-40B4-BE49-F238E27FC236}">
                <a16:creationId xmlns:a16="http://schemas.microsoft.com/office/drawing/2014/main" id="{51F689D1-40FA-26C5-AC17-784ADFE50757}"/>
              </a:ext>
            </a:extLst>
          </p:cNvPr>
          <p:cNvSpPr>
            <a:spLocks noGrp="1"/>
          </p:cNvSpPr>
          <p:nvPr>
            <p:ph type="sldNum" sz="quarter" idx="12"/>
          </p:nvPr>
        </p:nvSpPr>
        <p:spPr>
          <a:xfrm>
            <a:off x="8336226" y="5400000"/>
            <a:ext cx="476250" cy="205743"/>
          </a:xfrm>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6044908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05.Emphasis2">
    <p:bg>
      <p:bgPr>
        <a:solidFill>
          <a:schemeClr val="bg1"/>
        </a:solidFill>
        <a:effectLst/>
      </p:bgPr>
    </p:bg>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4C4742A-B347-FA22-6D17-9041D4DE3B1C}"/>
              </a:ext>
            </a:extLst>
          </p:cNvPr>
          <p:cNvSpPr>
            <a:spLocks noGrp="1"/>
          </p:cNvSpPr>
          <p:nvPr>
            <p:ph type="title"/>
          </p:nvPr>
        </p:nvSpPr>
        <p:spPr>
          <a:xfrm>
            <a:off x="725844" y="1337174"/>
            <a:ext cx="3712306" cy="720000"/>
          </a:xfrm>
          <a:effectLst/>
        </p:spPr>
        <p:txBody>
          <a:bodyPr vert="horz" lIns="0" tIns="0" rIns="0" bIns="0" rtlCol="0" anchor="b">
            <a:noAutofit/>
          </a:bodyPr>
          <a:lstStyle>
            <a:lvl1pPr>
              <a:defRPr lang="en-GB" sz="2200">
                <a:solidFill>
                  <a:schemeClr val="tx1"/>
                </a:solidFill>
                <a:effectLst/>
              </a:defRPr>
            </a:lvl1pPr>
          </a:lstStyle>
          <a:p>
            <a:pPr marL="0" lvl="0" indent="0">
              <a:lnSpc>
                <a:spcPct val="96000"/>
              </a:lnSpc>
              <a:spcBef>
                <a:spcPts val="0"/>
              </a:spcBef>
              <a:spcAft>
                <a:spcPts val="1000"/>
              </a:spcAft>
              <a:buFont typeface="Arial" panose="020B0604020202020204" pitchFamily="34" charset="0"/>
            </a:pPr>
            <a:r>
              <a:rPr lang="en-US"/>
              <a:t>Click to edit Master title style</a:t>
            </a:r>
            <a:endParaRPr lang="en-GB"/>
          </a:p>
        </p:txBody>
      </p:sp>
      <p:sp>
        <p:nvSpPr>
          <p:cNvPr id="13" name="Espace réservé du texte 5">
            <a:extLst>
              <a:ext uri="{FF2B5EF4-FFF2-40B4-BE49-F238E27FC236}">
                <a16:creationId xmlns:a16="http://schemas.microsoft.com/office/drawing/2014/main" id="{E3B24775-398E-4087-B482-695BFCE86D6A}"/>
              </a:ext>
            </a:extLst>
          </p:cNvPr>
          <p:cNvSpPr>
            <a:spLocks noGrp="1"/>
          </p:cNvSpPr>
          <p:nvPr>
            <p:ph type="body" sz="quarter" idx="25"/>
          </p:nvPr>
        </p:nvSpPr>
        <p:spPr>
          <a:xfrm>
            <a:off x="725844" y="2148567"/>
            <a:ext cx="3712306" cy="1049438"/>
          </a:xfrm>
          <a:effectLst/>
        </p:spPr>
        <p:txBody>
          <a:bodyPr anchor="t">
            <a:noAutofit/>
          </a:bodyPr>
          <a:lstStyle>
            <a:lvl1pPr algn="l">
              <a:lnSpc>
                <a:spcPct val="96000"/>
              </a:lnSpc>
              <a:spcAft>
                <a:spcPts val="1000"/>
              </a:spcAft>
              <a:defRPr lang="fr-FR" sz="3600" b="0" i="1" kern="1200" dirty="0" err="1" smtClean="0">
                <a:solidFill>
                  <a:schemeClr val="tx1"/>
                </a:solidFill>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36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000"/>
              </a:spcBef>
              <a:defRPr sz="1400">
                <a:solidFill>
                  <a:schemeClr val="bg1"/>
                </a:solidFill>
                <a:effectLst>
                  <a:outerShdw blurRad="127000" sx="102000" sy="102000" algn="ctr" rotWithShape="0">
                    <a:prstClr val="black">
                      <a:alpha val="25000"/>
                    </a:prstClr>
                  </a:outerShdw>
                </a:effectLst>
              </a:defRPr>
            </a:lvl3pPr>
          </a:lstStyle>
          <a:p>
            <a:pPr marL="571500" lvl="0" indent="-571500" algn="l" defTabSz="685800" rtl="0" eaLnBrk="1" latinLnBrk="0" hangingPunct="1">
              <a:lnSpc>
                <a:spcPct val="90000"/>
              </a:lnSpc>
              <a:spcBef>
                <a:spcPts val="0"/>
              </a:spcBef>
            </a:pPr>
            <a:r>
              <a:rPr lang="en-US" noProof="0"/>
              <a:t>Click to edit Master text styles</a:t>
            </a:r>
          </a:p>
        </p:txBody>
      </p:sp>
      <p:sp>
        <p:nvSpPr>
          <p:cNvPr id="14" name="Espace réservé du texte 5">
            <a:extLst>
              <a:ext uri="{FF2B5EF4-FFF2-40B4-BE49-F238E27FC236}">
                <a16:creationId xmlns:a16="http://schemas.microsoft.com/office/drawing/2014/main" id="{FF72D6EB-2072-48CF-8149-C11572AF31C2}"/>
              </a:ext>
            </a:extLst>
          </p:cNvPr>
          <p:cNvSpPr>
            <a:spLocks noGrp="1"/>
          </p:cNvSpPr>
          <p:nvPr>
            <p:ph type="body" sz="quarter" idx="26"/>
          </p:nvPr>
        </p:nvSpPr>
        <p:spPr>
          <a:xfrm>
            <a:off x="725844" y="3296919"/>
            <a:ext cx="3712306" cy="532899"/>
          </a:xfrm>
          <a:effectLst/>
        </p:spPr>
        <p:txBody>
          <a:bodyPr anchor="t">
            <a:noAutofit/>
          </a:bodyPr>
          <a:lstStyle>
            <a:lvl1pPr algn="l">
              <a:lnSpc>
                <a:spcPct val="96000"/>
              </a:lnSpc>
              <a:spcAft>
                <a:spcPts val="1000"/>
              </a:spcAft>
              <a:defRPr lang="fr-FR" sz="1400" b="0" i="0" kern="1200" dirty="0" err="1" smtClean="0">
                <a:solidFill>
                  <a:schemeClr val="tx1"/>
                </a:solidFill>
                <a:effectLst/>
                <a:latin typeface="+mj-lt"/>
                <a:ea typeface="Verdana" panose="020B0604030504040204" pitchFamily="34" charset="0"/>
                <a:cs typeface="Georgia" panose="02040502050405020303" pitchFamily="18" charset="0"/>
              </a:defRPr>
            </a:lvl1pPr>
            <a:lvl2pPr algn="l">
              <a:lnSpc>
                <a:spcPct val="90000"/>
              </a:lnSpc>
              <a:defRPr lang="en-US" sz="1400"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000"/>
              </a:spcBef>
              <a:defRPr lang="en-US" sz="1400"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685800" rtl="0" eaLnBrk="1" latinLnBrk="0" hangingPunct="1">
              <a:lnSpc>
                <a:spcPct val="100000"/>
              </a:lnSpc>
              <a:spcBef>
                <a:spcPts val="1000"/>
              </a:spcBef>
              <a:buFont typeface="Arial" panose="020B0604020202020204" pitchFamily="34" charset="0"/>
              <a:buNone/>
            </a:pPr>
            <a:r>
              <a:rPr lang="en-US" noProof="0"/>
              <a:t>Click to edit Master text styles</a:t>
            </a:r>
          </a:p>
        </p:txBody>
      </p:sp>
      <p:sp>
        <p:nvSpPr>
          <p:cNvPr id="12" name="Espace réservé pour une image  10">
            <a:extLst>
              <a:ext uri="{FF2B5EF4-FFF2-40B4-BE49-F238E27FC236}">
                <a16:creationId xmlns:a16="http://schemas.microsoft.com/office/drawing/2014/main" id="{391C3F6D-FD25-4FFF-BFC1-39C23CC03E79}"/>
              </a:ext>
            </a:extLst>
          </p:cNvPr>
          <p:cNvSpPr>
            <a:spLocks noGrp="1"/>
          </p:cNvSpPr>
          <p:nvPr>
            <p:ph type="pic" sz="quarter" idx="21"/>
          </p:nvPr>
        </p:nvSpPr>
        <p:spPr>
          <a:xfrm>
            <a:off x="4362864" y="0"/>
            <a:ext cx="4781136" cy="5143500"/>
          </a:xfrm>
          <a:custGeom>
            <a:avLst/>
            <a:gdLst>
              <a:gd name="connsiteX0" fmla="*/ 1107901 w 4781136"/>
              <a:gd name="connsiteY0" fmla="*/ 0 h 5143500"/>
              <a:gd name="connsiteX1" fmla="*/ 4781136 w 4781136"/>
              <a:gd name="connsiteY1" fmla="*/ 0 h 5143500"/>
              <a:gd name="connsiteX2" fmla="*/ 4781136 w 4781136"/>
              <a:gd name="connsiteY2" fmla="*/ 5143500 h 5143500"/>
              <a:gd name="connsiteX3" fmla="*/ 989018 w 4781136"/>
              <a:gd name="connsiteY3" fmla="*/ 5143500 h 5143500"/>
              <a:gd name="connsiteX4" fmla="*/ 919683 w 4781136"/>
              <a:gd name="connsiteY4" fmla="*/ 5081299 h 5143500"/>
              <a:gd name="connsiteX5" fmla="*/ 1 w 4781136"/>
              <a:gd name="connsiteY5" fmla="*/ 2622891 h 5143500"/>
              <a:gd name="connsiteX6" fmla="*/ 937787 w 4781136"/>
              <a:gd name="connsiteY6" fmla="*/ 14597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6" h="5143500">
                <a:moveTo>
                  <a:pt x="1107901" y="0"/>
                </a:moveTo>
                <a:lnTo>
                  <a:pt x="4781136" y="0"/>
                </a:lnTo>
                <a:lnTo>
                  <a:pt x="4781136" y="5143500"/>
                </a:lnTo>
                <a:lnTo>
                  <a:pt x="989018" y="5143500"/>
                </a:lnTo>
                <a:lnTo>
                  <a:pt x="919683" y="5081299"/>
                </a:lnTo>
                <a:cubicBezTo>
                  <a:pt x="336550" y="4498301"/>
                  <a:pt x="-121" y="3656845"/>
                  <a:pt x="1" y="2622891"/>
                </a:cubicBezTo>
                <a:cubicBezTo>
                  <a:pt x="1" y="1564827"/>
                  <a:pt x="336658" y="723140"/>
                  <a:pt x="937787" y="145970"/>
                </a:cubicBezTo>
                <a:close/>
              </a:path>
            </a:pathLst>
          </a:custGeom>
        </p:spPr>
        <p:txBody>
          <a:bodyPr wrap="square">
            <a:noAutofit/>
          </a:bodyPr>
          <a:lstStyle>
            <a:lvl1pPr>
              <a:defRPr>
                <a:noFill/>
              </a:defRPr>
            </a:lvl1pPr>
          </a:lstStyle>
          <a:p>
            <a:r>
              <a:rPr lang="en-US" noProof="0"/>
              <a:t>Click icon to add picture</a:t>
            </a:r>
          </a:p>
        </p:txBody>
      </p:sp>
      <p:sp>
        <p:nvSpPr>
          <p:cNvPr id="4" name="Footer Placeholder 3">
            <a:extLst>
              <a:ext uri="{FF2B5EF4-FFF2-40B4-BE49-F238E27FC236}">
                <a16:creationId xmlns:a16="http://schemas.microsoft.com/office/drawing/2014/main" id="{FB9380CA-ED25-4FED-8C2D-2FDC2C902D48}"/>
              </a:ext>
            </a:extLst>
          </p:cNvPr>
          <p:cNvSpPr>
            <a:spLocks noGrp="1"/>
          </p:cNvSpPr>
          <p:nvPr>
            <p:ph type="ftr" sz="quarter" idx="29"/>
          </p:nvPr>
        </p:nvSpPr>
        <p:spPr/>
        <p:txBody>
          <a:bodyPr/>
          <a:lstStyle/>
          <a:p>
            <a:endParaRPr lang="en-US"/>
          </a:p>
        </p:txBody>
      </p:sp>
      <p:sp>
        <p:nvSpPr>
          <p:cNvPr id="5" name="Slide Number Placeholder 4">
            <a:extLst>
              <a:ext uri="{FF2B5EF4-FFF2-40B4-BE49-F238E27FC236}">
                <a16:creationId xmlns:a16="http://schemas.microsoft.com/office/drawing/2014/main" id="{887918C4-BDA5-4994-AC61-FC1B0EAC5E58}"/>
              </a:ext>
            </a:extLst>
          </p:cNvPr>
          <p:cNvSpPr>
            <a:spLocks noGrp="1"/>
          </p:cNvSpPr>
          <p:nvPr>
            <p:ph type="sldNum" sz="quarter" idx="30"/>
          </p:nvPr>
        </p:nvSpPr>
        <p:spPr/>
        <p:txBody>
          <a:bodyPr/>
          <a:lstStyle/>
          <a:p>
            <a:fld id="{6B54B0F7-55DD-40D6-B7F4-70B586885C0B}" type="slidenum">
              <a:rPr lang="en-US" smtClean="0"/>
              <a:pPr/>
              <a:t>‹#›</a:t>
            </a:fld>
            <a:endParaRPr lang="en-US" dirty="0"/>
          </a:p>
        </p:txBody>
      </p:sp>
      <p:sp>
        <p:nvSpPr>
          <p:cNvPr id="2" name="Date Placeholder 5">
            <a:extLst>
              <a:ext uri="{FF2B5EF4-FFF2-40B4-BE49-F238E27FC236}">
                <a16:creationId xmlns:a16="http://schemas.microsoft.com/office/drawing/2014/main" id="{8938FAD8-AB4E-D1C1-004F-8BE2FA8CEC70}"/>
              </a:ext>
            </a:extLst>
          </p:cNvPr>
          <p:cNvSpPr>
            <a:spLocks noGrp="1"/>
          </p:cNvSpPr>
          <p:nvPr>
            <p:ph type="dt" sz="half" idx="10"/>
          </p:nvPr>
        </p:nvSpPr>
        <p:spPr>
          <a:xfrm>
            <a:off x="6548724" y="5400000"/>
            <a:ext cx="1626918" cy="166629"/>
          </a:xfrm>
        </p:spPr>
        <p:txBody>
          <a:bodyPr/>
          <a:lstStyle/>
          <a:p>
            <a:fld id="{209CB052-CD9D-4EAC-B98E-090BB5DBCABF}" type="datetime1">
              <a:rPr lang="en-US" smtClean="0"/>
              <a:t>3/26/2024</a:t>
            </a:fld>
            <a:endParaRPr lang="en-US"/>
          </a:p>
        </p:txBody>
      </p:sp>
    </p:spTree>
    <p:extLst>
      <p:ext uri="{BB962C8B-B14F-4D97-AF65-F5344CB8AC3E}">
        <p14:creationId xmlns:p14="http://schemas.microsoft.com/office/powerpoint/2010/main" val="376998558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Content and Numbers (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27972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1" name="Graphique 7">
            <a:extLst>
              <a:ext uri="{FF2B5EF4-FFF2-40B4-BE49-F238E27FC236}">
                <a16:creationId xmlns:a16="http://schemas.microsoft.com/office/drawing/2014/main" id="{0055A07A-E8A5-4FC1-9082-2E1016C97878}"/>
              </a:ext>
            </a:extLst>
          </p:cNvPr>
          <p:cNvGrpSpPr>
            <a:grpSpLocks noChangeAspect="1"/>
          </p:cNvGrpSpPr>
          <p:nvPr userDrawn="1"/>
        </p:nvGrpSpPr>
        <p:grpSpPr>
          <a:xfrm>
            <a:off x="331624" y="4747145"/>
            <a:ext cx="803890" cy="206313"/>
            <a:chOff x="4768103" y="-471733"/>
            <a:chExt cx="744723" cy="191124"/>
          </a:xfrm>
          <a:solidFill>
            <a:schemeClr val="bg1"/>
          </a:solidFill>
        </p:grpSpPr>
        <p:sp>
          <p:nvSpPr>
            <p:cNvPr id="32" name="Forme libre : forme 9">
              <a:extLst>
                <a:ext uri="{FF2B5EF4-FFF2-40B4-BE49-F238E27FC236}">
                  <a16:creationId xmlns:a16="http://schemas.microsoft.com/office/drawing/2014/main" id="{3CAEBE62-17A4-4CBD-B78D-154B1E270C58}"/>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40" name="Forme libre : forme 10">
              <a:extLst>
                <a:ext uri="{FF2B5EF4-FFF2-40B4-BE49-F238E27FC236}">
                  <a16:creationId xmlns:a16="http://schemas.microsoft.com/office/drawing/2014/main" id="{398D76C0-14BC-45A1-BA5D-05C4DA269827}"/>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41" name="Forme libre : forme 11">
              <a:extLst>
                <a:ext uri="{FF2B5EF4-FFF2-40B4-BE49-F238E27FC236}">
                  <a16:creationId xmlns:a16="http://schemas.microsoft.com/office/drawing/2014/main" id="{7734F84F-E2B5-42BC-915A-6FEA20143203}"/>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89" name="Title 1">
            <a:extLst>
              <a:ext uri="{FF2B5EF4-FFF2-40B4-BE49-F238E27FC236}">
                <a16:creationId xmlns:a16="http://schemas.microsoft.com/office/drawing/2014/main" id="{83129B53-5E2E-4705-B40B-CB2318100DD9}"/>
              </a:ext>
            </a:extLst>
          </p:cNvPr>
          <p:cNvSpPr>
            <a:spLocks noGrp="1"/>
          </p:cNvSpPr>
          <p:nvPr>
            <p:ph type="title"/>
          </p:nvPr>
        </p:nvSpPr>
        <p:spPr>
          <a:xfrm>
            <a:off x="331200" y="288000"/>
            <a:ext cx="2118055" cy="720000"/>
          </a:xfrm>
        </p:spPr>
        <p:txBody>
          <a:bodyPr/>
          <a:lstStyle>
            <a:lvl1pPr>
              <a:defRPr>
                <a:solidFill>
                  <a:schemeClr val="bg1"/>
                </a:solidFill>
              </a:defRPr>
            </a:lvl1pPr>
          </a:lstStyle>
          <a:p>
            <a:r>
              <a:rPr lang="en-US" dirty="0"/>
              <a:t>Click to edit Master title style</a:t>
            </a:r>
          </a:p>
        </p:txBody>
      </p:sp>
      <p:sp>
        <p:nvSpPr>
          <p:cNvPr id="91" name="Espace réservé du texte 4">
            <a:extLst>
              <a:ext uri="{FF2B5EF4-FFF2-40B4-BE49-F238E27FC236}">
                <a16:creationId xmlns:a16="http://schemas.microsoft.com/office/drawing/2014/main" id="{39414F8C-3540-46ED-8902-32DFA484E8C7}"/>
              </a:ext>
            </a:extLst>
          </p:cNvPr>
          <p:cNvSpPr>
            <a:spLocks noGrp="1"/>
          </p:cNvSpPr>
          <p:nvPr>
            <p:ph type="body" sz="quarter" idx="53"/>
          </p:nvPr>
        </p:nvSpPr>
        <p:spPr>
          <a:xfrm>
            <a:off x="333730" y="1071318"/>
            <a:ext cx="2116800" cy="430887"/>
          </a:xfrm>
        </p:spPr>
        <p:txBody>
          <a:bodyPr wrap="square">
            <a:spAutoFit/>
          </a:bodyPr>
          <a:lstStyle>
            <a:lvl1pPr>
              <a:lnSpc>
                <a:spcPct val="100000"/>
              </a:lnSpc>
              <a:spcAft>
                <a:spcPts val="0"/>
              </a:spcAft>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Click to edit Master text styles</a:t>
            </a:r>
          </a:p>
        </p:txBody>
      </p:sp>
      <p:sp>
        <p:nvSpPr>
          <p:cNvPr id="90" name="Text Placeholder 2">
            <a:extLst>
              <a:ext uri="{FF2B5EF4-FFF2-40B4-BE49-F238E27FC236}">
                <a16:creationId xmlns:a16="http://schemas.microsoft.com/office/drawing/2014/main" id="{4607B6B8-82CA-42C4-AA8A-6BB66D08A376}"/>
              </a:ext>
            </a:extLst>
          </p:cNvPr>
          <p:cNvSpPr>
            <a:spLocks noGrp="1"/>
          </p:cNvSpPr>
          <p:nvPr>
            <p:ph type="body" sz="quarter" idx="49"/>
          </p:nvPr>
        </p:nvSpPr>
        <p:spPr>
          <a:xfrm>
            <a:off x="331526" y="1340691"/>
            <a:ext cx="2120260" cy="3338575"/>
          </a:xfrm>
        </p:spPr>
        <p:txBody>
          <a:bodyPr/>
          <a:lstStyle>
            <a:lvl1pPr>
              <a:defRPr>
                <a:solidFill>
                  <a:schemeClr val="tx2"/>
                </a:solidFill>
              </a:defRPr>
            </a:lvl1pPr>
            <a:lvl2pPr marL="226800" indent="-226800">
              <a:buFontTx/>
              <a:buBlip>
                <a:blip r:embed="rId2"/>
              </a:buBlip>
              <a:defRPr>
                <a:solidFill>
                  <a:schemeClr val="tx2"/>
                </a:solidFill>
              </a:defRPr>
            </a:lvl2pPr>
            <a:lvl3pPr marL="457200" indent="-226800">
              <a:buFontTx/>
              <a:buBlip>
                <a:blip r:embed="rId2"/>
              </a:buBlip>
              <a:defRPr>
                <a:solidFill>
                  <a:schemeClr val="tx2"/>
                </a:solidFill>
              </a:defRPr>
            </a:lvl3pPr>
            <a:lvl4pPr marL="684000" indent="-226800">
              <a:buFontTx/>
              <a:buBlip>
                <a:blip r:embed="rId2"/>
              </a:buBlip>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7" name="Espace réservé du texte 4">
            <a:extLst>
              <a:ext uri="{FF2B5EF4-FFF2-40B4-BE49-F238E27FC236}">
                <a16:creationId xmlns:a16="http://schemas.microsoft.com/office/drawing/2014/main" id="{4DC94E27-3A6E-4C12-AC09-36F30F1ECD3C}"/>
              </a:ext>
            </a:extLst>
          </p:cNvPr>
          <p:cNvSpPr>
            <a:spLocks noGrp="1"/>
          </p:cNvSpPr>
          <p:nvPr>
            <p:ph type="body" sz="quarter" idx="24"/>
          </p:nvPr>
        </p:nvSpPr>
        <p:spPr>
          <a:xfrm>
            <a:off x="3025070" y="288000"/>
            <a:ext cx="883540" cy="2076811"/>
          </a:xfrm>
        </p:spPr>
        <p:txBody>
          <a:bodyPr anchor="t">
            <a:noAutofit/>
          </a:bodyPr>
          <a:lstStyle>
            <a:lvl1pPr algn="r">
              <a:lnSpc>
                <a:spcPct val="110000"/>
              </a:lnSpc>
              <a:defRPr sz="1400" cap="all" baseline="0">
                <a:solidFill>
                  <a:schemeClr val="tx1"/>
                </a:solidFill>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dirty="0"/>
              <a:t>Click to edit Master text styles</a:t>
            </a:r>
          </a:p>
        </p:txBody>
      </p:sp>
      <p:sp>
        <p:nvSpPr>
          <p:cNvPr id="4" name="Footer Placeholder 3">
            <a:extLst>
              <a:ext uri="{FF2B5EF4-FFF2-40B4-BE49-F238E27FC236}">
                <a16:creationId xmlns:a16="http://schemas.microsoft.com/office/drawing/2014/main" id="{6A269964-D04F-462D-97D1-A0A6D7758F31}"/>
              </a:ext>
            </a:extLst>
          </p:cNvPr>
          <p:cNvSpPr>
            <a:spLocks noGrp="1"/>
          </p:cNvSpPr>
          <p:nvPr>
            <p:ph type="ftr" sz="quarter" idx="43"/>
          </p:nvPr>
        </p:nvSpPr>
        <p:spPr/>
        <p:txBody>
          <a:bodyPr/>
          <a:lstStyle/>
          <a:p>
            <a:endParaRPr lang="en-US"/>
          </a:p>
        </p:txBody>
      </p:sp>
      <p:sp>
        <p:nvSpPr>
          <p:cNvPr id="5" name="Slide Number Placeholder 4">
            <a:extLst>
              <a:ext uri="{FF2B5EF4-FFF2-40B4-BE49-F238E27FC236}">
                <a16:creationId xmlns:a16="http://schemas.microsoft.com/office/drawing/2014/main" id="{E387B5A1-AC03-4F73-A8F5-AAF7AB10A0BF}"/>
              </a:ext>
            </a:extLst>
          </p:cNvPr>
          <p:cNvSpPr>
            <a:spLocks noGrp="1"/>
          </p:cNvSpPr>
          <p:nvPr>
            <p:ph type="sldNum" sz="quarter" idx="44"/>
          </p:nvPr>
        </p:nvSpPr>
        <p:spPr/>
        <p:txBody>
          <a:bodyPr/>
          <a:lstStyle/>
          <a:p>
            <a:fld id="{6B54B0F7-55DD-40D6-B7F4-70B586885C0B}" type="slidenum">
              <a:rPr lang="en-US" smtClean="0"/>
              <a:pPr/>
              <a:t>‹#›</a:t>
            </a:fld>
            <a:endParaRPr lang="en-US" dirty="0"/>
          </a:p>
        </p:txBody>
      </p:sp>
      <p:sp>
        <p:nvSpPr>
          <p:cNvPr id="33" name="Espace réservé du texte 4">
            <a:extLst>
              <a:ext uri="{FF2B5EF4-FFF2-40B4-BE49-F238E27FC236}">
                <a16:creationId xmlns:a16="http://schemas.microsoft.com/office/drawing/2014/main" id="{562979AB-1A4C-4BF1-9F1C-8F52596F4D16}"/>
              </a:ext>
            </a:extLst>
          </p:cNvPr>
          <p:cNvSpPr>
            <a:spLocks noGrp="1"/>
          </p:cNvSpPr>
          <p:nvPr>
            <p:ph type="body" sz="quarter" idx="23" hasCustomPrompt="1"/>
          </p:nvPr>
        </p:nvSpPr>
        <p:spPr>
          <a:xfrm>
            <a:off x="4051561" y="313024"/>
            <a:ext cx="1034787"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dirty="0"/>
              <a:t>01</a:t>
            </a:r>
          </a:p>
        </p:txBody>
      </p:sp>
      <p:sp>
        <p:nvSpPr>
          <p:cNvPr id="30" name="Espace réservé pour une image  15">
            <a:extLst>
              <a:ext uri="{FF2B5EF4-FFF2-40B4-BE49-F238E27FC236}">
                <a16:creationId xmlns:a16="http://schemas.microsoft.com/office/drawing/2014/main" id="{AD1D52D6-A271-4677-B734-4B02C2481E64}"/>
              </a:ext>
            </a:extLst>
          </p:cNvPr>
          <p:cNvSpPr>
            <a:spLocks noGrp="1"/>
          </p:cNvSpPr>
          <p:nvPr>
            <p:ph type="pic" sz="quarter" idx="17"/>
          </p:nvPr>
        </p:nvSpPr>
        <p:spPr>
          <a:xfrm>
            <a:off x="4051562" y="1004859"/>
            <a:ext cx="1034787" cy="1364400"/>
          </a:xfrm>
        </p:spPr>
        <p:txBody>
          <a:bodyPr>
            <a:noAutofit/>
          </a:bodyPr>
          <a:lstStyle>
            <a:lvl1pPr>
              <a:defRPr>
                <a:noFill/>
              </a:defRPr>
            </a:lvl1pPr>
          </a:lstStyle>
          <a:p>
            <a:r>
              <a:rPr lang="en-US" noProof="0"/>
              <a:t>Click icon to add picture</a:t>
            </a:r>
            <a:endParaRPr lang="en-US" noProof="0" dirty="0"/>
          </a:p>
        </p:txBody>
      </p:sp>
      <p:sp>
        <p:nvSpPr>
          <p:cNvPr id="29" name="Espace réservé du texte 4">
            <a:extLst>
              <a:ext uri="{FF2B5EF4-FFF2-40B4-BE49-F238E27FC236}">
                <a16:creationId xmlns:a16="http://schemas.microsoft.com/office/drawing/2014/main" id="{A87A0091-9E1A-C42E-3F43-8FCB74022821}"/>
              </a:ext>
            </a:extLst>
          </p:cNvPr>
          <p:cNvSpPr>
            <a:spLocks noGrp="1"/>
          </p:cNvSpPr>
          <p:nvPr>
            <p:ph type="body" sz="quarter" idx="25"/>
          </p:nvPr>
        </p:nvSpPr>
        <p:spPr>
          <a:xfrm>
            <a:off x="4051562" y="2515557"/>
            <a:ext cx="1034787" cy="492883"/>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3" name="Espace réservé du texte 4">
            <a:extLst>
              <a:ext uri="{FF2B5EF4-FFF2-40B4-BE49-F238E27FC236}">
                <a16:creationId xmlns:a16="http://schemas.microsoft.com/office/drawing/2014/main" id="{172DF584-C320-31A0-5337-08435B1E94F5}"/>
              </a:ext>
            </a:extLst>
          </p:cNvPr>
          <p:cNvSpPr>
            <a:spLocks noGrp="1"/>
          </p:cNvSpPr>
          <p:nvPr>
            <p:ph type="body" sz="quarter" idx="35"/>
          </p:nvPr>
        </p:nvSpPr>
        <p:spPr>
          <a:xfrm>
            <a:off x="4051562"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6" name="Espace réservé du texte 4">
            <a:extLst>
              <a:ext uri="{FF2B5EF4-FFF2-40B4-BE49-F238E27FC236}">
                <a16:creationId xmlns:a16="http://schemas.microsoft.com/office/drawing/2014/main" id="{CB1CE06E-1D53-4220-A104-B63069074B6B}"/>
              </a:ext>
            </a:extLst>
          </p:cNvPr>
          <p:cNvSpPr>
            <a:spLocks noGrp="1"/>
          </p:cNvSpPr>
          <p:nvPr>
            <p:ph type="body" sz="quarter" idx="27" hasCustomPrompt="1"/>
          </p:nvPr>
        </p:nvSpPr>
        <p:spPr>
          <a:xfrm>
            <a:off x="5296499" y="313024"/>
            <a:ext cx="1034786"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dirty="0"/>
              <a:t>02</a:t>
            </a:r>
          </a:p>
        </p:txBody>
      </p:sp>
      <p:sp>
        <p:nvSpPr>
          <p:cNvPr id="35" name="Espace réservé pour une image  15">
            <a:extLst>
              <a:ext uri="{FF2B5EF4-FFF2-40B4-BE49-F238E27FC236}">
                <a16:creationId xmlns:a16="http://schemas.microsoft.com/office/drawing/2014/main" id="{11B8EECB-0FB8-4461-AC32-F128BF151CA6}"/>
              </a:ext>
            </a:extLst>
          </p:cNvPr>
          <p:cNvSpPr>
            <a:spLocks noGrp="1"/>
          </p:cNvSpPr>
          <p:nvPr>
            <p:ph type="pic" sz="quarter" idx="26"/>
          </p:nvPr>
        </p:nvSpPr>
        <p:spPr>
          <a:xfrm>
            <a:off x="5296499" y="1004859"/>
            <a:ext cx="1034787" cy="1364400"/>
          </a:xfrm>
        </p:spPr>
        <p:txBody>
          <a:bodyPr>
            <a:noAutofit/>
          </a:bodyPr>
          <a:lstStyle>
            <a:lvl1pPr>
              <a:defRPr>
                <a:noFill/>
              </a:defRPr>
            </a:lvl1pPr>
          </a:lstStyle>
          <a:p>
            <a:r>
              <a:rPr lang="en-US" noProof="0"/>
              <a:t>Click icon to add picture</a:t>
            </a:r>
          </a:p>
        </p:txBody>
      </p:sp>
      <p:sp>
        <p:nvSpPr>
          <p:cNvPr id="44" name="Espace réservé du texte 4">
            <a:extLst>
              <a:ext uri="{FF2B5EF4-FFF2-40B4-BE49-F238E27FC236}">
                <a16:creationId xmlns:a16="http://schemas.microsoft.com/office/drawing/2014/main" id="{81ACE20F-B974-54DE-8675-DFC7CF7AF976}"/>
              </a:ext>
            </a:extLst>
          </p:cNvPr>
          <p:cNvSpPr>
            <a:spLocks noGrp="1"/>
          </p:cNvSpPr>
          <p:nvPr>
            <p:ph type="body" sz="quarter" idx="36"/>
          </p:nvPr>
        </p:nvSpPr>
        <p:spPr>
          <a:xfrm>
            <a:off x="5296498" y="2509781"/>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5" name="Espace réservé du texte 4">
            <a:extLst>
              <a:ext uri="{FF2B5EF4-FFF2-40B4-BE49-F238E27FC236}">
                <a16:creationId xmlns:a16="http://schemas.microsoft.com/office/drawing/2014/main" id="{E3F0A9A3-AFC9-0D5A-FF26-55857D341D06}"/>
              </a:ext>
            </a:extLst>
          </p:cNvPr>
          <p:cNvSpPr>
            <a:spLocks noGrp="1"/>
          </p:cNvSpPr>
          <p:nvPr>
            <p:ph type="body" sz="quarter" idx="37"/>
          </p:nvPr>
        </p:nvSpPr>
        <p:spPr>
          <a:xfrm>
            <a:off x="5296498"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8" name="Espace réservé du texte 4">
            <a:extLst>
              <a:ext uri="{FF2B5EF4-FFF2-40B4-BE49-F238E27FC236}">
                <a16:creationId xmlns:a16="http://schemas.microsoft.com/office/drawing/2014/main" id="{B4BCABD8-F8B6-4D20-BE19-509AFF37BA82}"/>
              </a:ext>
            </a:extLst>
          </p:cNvPr>
          <p:cNvSpPr>
            <a:spLocks noGrp="1"/>
          </p:cNvSpPr>
          <p:nvPr>
            <p:ph type="body" sz="quarter" idx="30" hasCustomPrompt="1"/>
          </p:nvPr>
        </p:nvSpPr>
        <p:spPr>
          <a:xfrm>
            <a:off x="6541435" y="313024"/>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dirty="0"/>
              <a:t>03</a:t>
            </a:r>
          </a:p>
        </p:txBody>
      </p:sp>
      <p:sp>
        <p:nvSpPr>
          <p:cNvPr id="37" name="Espace réservé pour une image  15">
            <a:extLst>
              <a:ext uri="{FF2B5EF4-FFF2-40B4-BE49-F238E27FC236}">
                <a16:creationId xmlns:a16="http://schemas.microsoft.com/office/drawing/2014/main" id="{9BAB2743-ED68-4209-AB6F-7F6E30FA0821}"/>
              </a:ext>
            </a:extLst>
          </p:cNvPr>
          <p:cNvSpPr>
            <a:spLocks noGrp="1"/>
          </p:cNvSpPr>
          <p:nvPr>
            <p:ph type="pic" sz="quarter" idx="29"/>
          </p:nvPr>
        </p:nvSpPr>
        <p:spPr>
          <a:xfrm>
            <a:off x="6541436" y="1004859"/>
            <a:ext cx="1034787" cy="1364400"/>
          </a:xfrm>
        </p:spPr>
        <p:txBody>
          <a:bodyPr>
            <a:noAutofit/>
          </a:bodyPr>
          <a:lstStyle>
            <a:lvl1pPr>
              <a:defRPr>
                <a:noFill/>
              </a:defRPr>
            </a:lvl1pPr>
          </a:lstStyle>
          <a:p>
            <a:r>
              <a:rPr lang="en-US" noProof="0"/>
              <a:t>Click icon to add picture</a:t>
            </a:r>
          </a:p>
        </p:txBody>
      </p:sp>
      <p:sp>
        <p:nvSpPr>
          <p:cNvPr id="46" name="Espace réservé du texte 4">
            <a:extLst>
              <a:ext uri="{FF2B5EF4-FFF2-40B4-BE49-F238E27FC236}">
                <a16:creationId xmlns:a16="http://schemas.microsoft.com/office/drawing/2014/main" id="{4713D6B1-D066-EF2A-8EFD-A0AAB9323975}"/>
              </a:ext>
            </a:extLst>
          </p:cNvPr>
          <p:cNvSpPr>
            <a:spLocks noGrp="1"/>
          </p:cNvSpPr>
          <p:nvPr>
            <p:ph type="body" sz="quarter" idx="38"/>
          </p:nvPr>
        </p:nvSpPr>
        <p:spPr>
          <a:xfrm>
            <a:off x="6541433" y="2509781"/>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7" name="Espace réservé du texte 4">
            <a:extLst>
              <a:ext uri="{FF2B5EF4-FFF2-40B4-BE49-F238E27FC236}">
                <a16:creationId xmlns:a16="http://schemas.microsoft.com/office/drawing/2014/main" id="{E1691046-4C6D-188A-865A-569CD08CAE31}"/>
              </a:ext>
            </a:extLst>
          </p:cNvPr>
          <p:cNvSpPr>
            <a:spLocks noGrp="1"/>
          </p:cNvSpPr>
          <p:nvPr>
            <p:ph type="body" sz="quarter" idx="39"/>
          </p:nvPr>
        </p:nvSpPr>
        <p:spPr>
          <a:xfrm>
            <a:off x="6541433"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2" name="Espace réservé du texte 4">
            <a:extLst>
              <a:ext uri="{FF2B5EF4-FFF2-40B4-BE49-F238E27FC236}">
                <a16:creationId xmlns:a16="http://schemas.microsoft.com/office/drawing/2014/main" id="{3272207C-B538-4288-8811-5D859CB75000}"/>
              </a:ext>
            </a:extLst>
          </p:cNvPr>
          <p:cNvSpPr>
            <a:spLocks noGrp="1"/>
          </p:cNvSpPr>
          <p:nvPr>
            <p:ph type="body" sz="quarter" idx="33" hasCustomPrompt="1"/>
          </p:nvPr>
        </p:nvSpPr>
        <p:spPr>
          <a:xfrm>
            <a:off x="7786372" y="313024"/>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dirty="0"/>
              <a:t>04</a:t>
            </a:r>
          </a:p>
        </p:txBody>
      </p:sp>
      <p:sp>
        <p:nvSpPr>
          <p:cNvPr id="39" name="Espace réservé pour une image  15">
            <a:extLst>
              <a:ext uri="{FF2B5EF4-FFF2-40B4-BE49-F238E27FC236}">
                <a16:creationId xmlns:a16="http://schemas.microsoft.com/office/drawing/2014/main" id="{561C23E8-3E70-4A2A-92D2-E494EDE4E5A8}"/>
              </a:ext>
            </a:extLst>
          </p:cNvPr>
          <p:cNvSpPr>
            <a:spLocks noGrp="1"/>
          </p:cNvSpPr>
          <p:nvPr>
            <p:ph type="pic" sz="quarter" idx="32"/>
          </p:nvPr>
        </p:nvSpPr>
        <p:spPr>
          <a:xfrm>
            <a:off x="7786373" y="1004859"/>
            <a:ext cx="1034787" cy="1364400"/>
          </a:xfrm>
        </p:spPr>
        <p:txBody>
          <a:bodyPr>
            <a:noAutofit/>
          </a:bodyPr>
          <a:lstStyle>
            <a:lvl1pPr>
              <a:defRPr>
                <a:noFill/>
              </a:defRPr>
            </a:lvl1pPr>
          </a:lstStyle>
          <a:p>
            <a:r>
              <a:rPr lang="en-US" noProof="0"/>
              <a:t>Click icon to add picture</a:t>
            </a:r>
          </a:p>
        </p:txBody>
      </p:sp>
      <p:sp>
        <p:nvSpPr>
          <p:cNvPr id="48" name="Espace réservé du texte 4">
            <a:extLst>
              <a:ext uri="{FF2B5EF4-FFF2-40B4-BE49-F238E27FC236}">
                <a16:creationId xmlns:a16="http://schemas.microsoft.com/office/drawing/2014/main" id="{718722A6-C799-4462-72B4-568F0E9C9CDB}"/>
              </a:ext>
            </a:extLst>
          </p:cNvPr>
          <p:cNvSpPr>
            <a:spLocks noGrp="1"/>
          </p:cNvSpPr>
          <p:nvPr>
            <p:ph type="body" sz="quarter" idx="40"/>
          </p:nvPr>
        </p:nvSpPr>
        <p:spPr>
          <a:xfrm>
            <a:off x="7786367" y="2509781"/>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9" name="Espace réservé du texte 4">
            <a:extLst>
              <a:ext uri="{FF2B5EF4-FFF2-40B4-BE49-F238E27FC236}">
                <a16:creationId xmlns:a16="http://schemas.microsoft.com/office/drawing/2014/main" id="{A63EED24-B92C-E884-35EA-A5A9526E834E}"/>
              </a:ext>
            </a:extLst>
          </p:cNvPr>
          <p:cNvSpPr>
            <a:spLocks noGrp="1"/>
          </p:cNvSpPr>
          <p:nvPr>
            <p:ph type="body" sz="quarter" idx="41"/>
          </p:nvPr>
        </p:nvSpPr>
        <p:spPr>
          <a:xfrm>
            <a:off x="7786367" y="3149292"/>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6" name="Date Placeholder 2">
            <a:extLst>
              <a:ext uri="{FF2B5EF4-FFF2-40B4-BE49-F238E27FC236}">
                <a16:creationId xmlns:a16="http://schemas.microsoft.com/office/drawing/2014/main" id="{7519FB38-B68F-6170-CA9D-3925FE527318}"/>
              </a:ext>
            </a:extLst>
          </p:cNvPr>
          <p:cNvSpPr>
            <a:spLocks noGrp="1"/>
          </p:cNvSpPr>
          <p:nvPr>
            <p:ph type="dt" sz="half" idx="54"/>
          </p:nvPr>
        </p:nvSpPr>
        <p:spPr>
          <a:xfrm>
            <a:off x="6548724" y="4822572"/>
            <a:ext cx="1626918" cy="166629"/>
          </a:xfrm>
        </p:spPr>
        <p:txBody>
          <a:bodyPr/>
          <a:lstStyle/>
          <a:p>
            <a:fld id="{9F9879F6-1BF5-4B33-918B-FB490B3A6B7F}" type="datetime1">
              <a:rPr lang="en-US" smtClean="0"/>
              <a:t>3/26/2024</a:t>
            </a:fld>
            <a:endParaRPr lang="en-US" dirty="0"/>
          </a:p>
        </p:txBody>
      </p:sp>
    </p:spTree>
    <p:extLst>
      <p:ext uri="{BB962C8B-B14F-4D97-AF65-F5344CB8AC3E}">
        <p14:creationId xmlns:p14="http://schemas.microsoft.com/office/powerpoint/2010/main" val="62555806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Content and Numbers (Alternative) (L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2797200" cy="51435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5" name="Graphique 7">
            <a:extLst>
              <a:ext uri="{FF2B5EF4-FFF2-40B4-BE49-F238E27FC236}">
                <a16:creationId xmlns:a16="http://schemas.microsoft.com/office/drawing/2014/main" id="{5AC15C66-D7EB-4500-A551-9FCE3A2D9B84}"/>
              </a:ext>
            </a:extLst>
          </p:cNvPr>
          <p:cNvGrpSpPr>
            <a:grpSpLocks noChangeAspect="1"/>
          </p:cNvGrpSpPr>
          <p:nvPr userDrawn="1"/>
        </p:nvGrpSpPr>
        <p:grpSpPr>
          <a:xfrm>
            <a:off x="331624" y="4747145"/>
            <a:ext cx="803890" cy="206313"/>
            <a:chOff x="4768103" y="-471733"/>
            <a:chExt cx="744723" cy="191124"/>
          </a:xfrm>
          <a:solidFill>
            <a:srgbClr val="FFFFFF"/>
          </a:solidFill>
        </p:grpSpPr>
        <p:sp>
          <p:nvSpPr>
            <p:cNvPr id="36" name="Forme libre : forme 9">
              <a:extLst>
                <a:ext uri="{FF2B5EF4-FFF2-40B4-BE49-F238E27FC236}">
                  <a16:creationId xmlns:a16="http://schemas.microsoft.com/office/drawing/2014/main" id="{DAF98B67-E81F-4FBA-B764-933BBFE9CB5D}"/>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a:p>
          </p:txBody>
        </p:sp>
        <p:sp>
          <p:nvSpPr>
            <p:cNvPr id="37" name="Forme libre : forme 10">
              <a:extLst>
                <a:ext uri="{FF2B5EF4-FFF2-40B4-BE49-F238E27FC236}">
                  <a16:creationId xmlns:a16="http://schemas.microsoft.com/office/drawing/2014/main" id="{C543963D-5473-4E97-AA1B-110116F53F39}"/>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a:solidFill>
                  <a:schemeClr val="accent2"/>
                </a:solidFill>
              </a:endParaRPr>
            </a:p>
          </p:txBody>
        </p:sp>
        <p:sp>
          <p:nvSpPr>
            <p:cNvPr id="47" name="Forme libre : forme 11">
              <a:extLst>
                <a:ext uri="{FF2B5EF4-FFF2-40B4-BE49-F238E27FC236}">
                  <a16:creationId xmlns:a16="http://schemas.microsoft.com/office/drawing/2014/main" id="{3C560FE1-3142-4294-8909-8B9B8E77CFF7}"/>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a:p>
          </p:txBody>
        </p:sp>
      </p:grpSp>
      <p:sp>
        <p:nvSpPr>
          <p:cNvPr id="2" name="Title 1">
            <a:extLst>
              <a:ext uri="{FF2B5EF4-FFF2-40B4-BE49-F238E27FC236}">
                <a16:creationId xmlns:a16="http://schemas.microsoft.com/office/drawing/2014/main" id="{AC70E569-7645-4A47-BFC5-6EFD6330F420}"/>
              </a:ext>
            </a:extLst>
          </p:cNvPr>
          <p:cNvSpPr>
            <a:spLocks noGrp="1"/>
          </p:cNvSpPr>
          <p:nvPr>
            <p:ph type="title"/>
          </p:nvPr>
        </p:nvSpPr>
        <p:spPr>
          <a:xfrm>
            <a:off x="331200" y="288000"/>
            <a:ext cx="2126222" cy="720000"/>
          </a:xfrm>
        </p:spPr>
        <p:txBody>
          <a:bodyPr/>
          <a:lstStyle/>
          <a:p>
            <a:r>
              <a:rPr lang="en-US"/>
              <a:t>Click to edit Master title style</a:t>
            </a:r>
            <a:endParaRPr lang="en-US" dirty="0"/>
          </a:p>
        </p:txBody>
      </p:sp>
      <p:sp>
        <p:nvSpPr>
          <p:cNvPr id="34" name="Espace réservé du texte 4">
            <a:extLst>
              <a:ext uri="{FF2B5EF4-FFF2-40B4-BE49-F238E27FC236}">
                <a16:creationId xmlns:a16="http://schemas.microsoft.com/office/drawing/2014/main" id="{15CE0F10-520C-4450-B275-81C181742D72}"/>
              </a:ext>
            </a:extLst>
          </p:cNvPr>
          <p:cNvSpPr>
            <a:spLocks noGrp="1"/>
          </p:cNvSpPr>
          <p:nvPr>
            <p:ph type="body" sz="quarter" idx="49"/>
          </p:nvPr>
        </p:nvSpPr>
        <p:spPr>
          <a:xfrm>
            <a:off x="333729" y="1071318"/>
            <a:ext cx="2118055" cy="430887"/>
          </a:xfrm>
        </p:spPr>
        <p:txBody>
          <a:bodyPr wrap="square">
            <a:spAutoFit/>
          </a:bodyPr>
          <a:lstStyle>
            <a:lvl1pPr>
              <a:lnSpc>
                <a:spcPct val="100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Click to edit Master text styles</a:t>
            </a:r>
          </a:p>
        </p:txBody>
      </p:sp>
      <p:sp>
        <p:nvSpPr>
          <p:cNvPr id="27" name="Text Placeholder 2">
            <a:extLst>
              <a:ext uri="{FF2B5EF4-FFF2-40B4-BE49-F238E27FC236}">
                <a16:creationId xmlns:a16="http://schemas.microsoft.com/office/drawing/2014/main" id="{ACC61FAB-C1EB-4704-B2FA-2B884DF62704}"/>
              </a:ext>
            </a:extLst>
          </p:cNvPr>
          <p:cNvSpPr>
            <a:spLocks noGrp="1"/>
          </p:cNvSpPr>
          <p:nvPr>
            <p:ph type="body" sz="quarter" idx="48"/>
          </p:nvPr>
        </p:nvSpPr>
        <p:spPr>
          <a:xfrm>
            <a:off x="331526" y="1340691"/>
            <a:ext cx="2120260" cy="3338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8" name="Espace réservé du texte 4">
            <a:extLst>
              <a:ext uri="{FF2B5EF4-FFF2-40B4-BE49-F238E27FC236}">
                <a16:creationId xmlns:a16="http://schemas.microsoft.com/office/drawing/2014/main" id="{66C05382-581F-400A-828E-DCB8C308EE94}"/>
              </a:ext>
            </a:extLst>
          </p:cNvPr>
          <p:cNvSpPr>
            <a:spLocks noGrp="1"/>
          </p:cNvSpPr>
          <p:nvPr>
            <p:ph type="body" sz="quarter" idx="22"/>
          </p:nvPr>
        </p:nvSpPr>
        <p:spPr>
          <a:xfrm>
            <a:off x="3264208" y="739124"/>
            <a:ext cx="5546062" cy="214995"/>
          </a:xfrm>
        </p:spPr>
        <p:txBody>
          <a:bodyPr wrap="square">
            <a:spAutoFit/>
          </a:bodyPr>
          <a:lstStyle>
            <a:lvl1pPr algn="l">
              <a:lnSpc>
                <a:spcPct val="110000"/>
              </a:lnSpc>
              <a:defRPr sz="1400">
                <a:solidFill>
                  <a:schemeClr val="tx1"/>
                </a:solidFill>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dirty="0"/>
              <a:t>Click to edit Master text styles</a:t>
            </a:r>
          </a:p>
        </p:txBody>
      </p:sp>
      <p:sp>
        <p:nvSpPr>
          <p:cNvPr id="46" name="Espace réservé du texte 4">
            <a:extLst>
              <a:ext uri="{FF2B5EF4-FFF2-40B4-BE49-F238E27FC236}">
                <a16:creationId xmlns:a16="http://schemas.microsoft.com/office/drawing/2014/main" id="{3F5E9A41-5413-4B2E-903A-ED1CA3B530E8}"/>
              </a:ext>
            </a:extLst>
          </p:cNvPr>
          <p:cNvSpPr>
            <a:spLocks noGrp="1"/>
          </p:cNvSpPr>
          <p:nvPr>
            <p:ph type="body" sz="quarter" idx="21" hasCustomPrompt="1"/>
          </p:nvPr>
        </p:nvSpPr>
        <p:spPr>
          <a:xfrm>
            <a:off x="3262749"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dirty="0"/>
              <a:t>01</a:t>
            </a:r>
          </a:p>
        </p:txBody>
      </p:sp>
      <p:sp>
        <p:nvSpPr>
          <p:cNvPr id="25" name="Espace réservé du texte 4">
            <a:extLst>
              <a:ext uri="{FF2B5EF4-FFF2-40B4-BE49-F238E27FC236}">
                <a16:creationId xmlns:a16="http://schemas.microsoft.com/office/drawing/2014/main" id="{8E5C2FFE-005E-7450-097A-64DCAFCECADA}"/>
              </a:ext>
            </a:extLst>
          </p:cNvPr>
          <p:cNvSpPr>
            <a:spLocks noGrp="1"/>
          </p:cNvSpPr>
          <p:nvPr>
            <p:ph type="body" sz="quarter" idx="54"/>
          </p:nvPr>
        </p:nvSpPr>
        <p:spPr>
          <a:xfrm>
            <a:off x="3262749" y="2211873"/>
            <a:ext cx="1268510" cy="492883"/>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6" name="Espace réservé du texte 4">
            <a:extLst>
              <a:ext uri="{FF2B5EF4-FFF2-40B4-BE49-F238E27FC236}">
                <a16:creationId xmlns:a16="http://schemas.microsoft.com/office/drawing/2014/main" id="{9E992FA2-6C6F-BD12-C745-BEBA7D5EC77D}"/>
              </a:ext>
            </a:extLst>
          </p:cNvPr>
          <p:cNvSpPr>
            <a:spLocks noGrp="1"/>
          </p:cNvSpPr>
          <p:nvPr>
            <p:ph type="body" sz="quarter" idx="35"/>
          </p:nvPr>
        </p:nvSpPr>
        <p:spPr>
          <a:xfrm>
            <a:off x="3262749"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9" name="Espace réservé du texte 4">
            <a:extLst>
              <a:ext uri="{FF2B5EF4-FFF2-40B4-BE49-F238E27FC236}">
                <a16:creationId xmlns:a16="http://schemas.microsoft.com/office/drawing/2014/main" id="{3ACE5288-C7BA-498C-8B89-74E5E50D65AB}"/>
              </a:ext>
            </a:extLst>
          </p:cNvPr>
          <p:cNvSpPr>
            <a:spLocks noGrp="1"/>
          </p:cNvSpPr>
          <p:nvPr>
            <p:ph type="body" sz="quarter" idx="25" hasCustomPrompt="1"/>
          </p:nvPr>
        </p:nvSpPr>
        <p:spPr>
          <a:xfrm>
            <a:off x="4688351"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28" name="Espace réservé du texte 4">
            <a:extLst>
              <a:ext uri="{FF2B5EF4-FFF2-40B4-BE49-F238E27FC236}">
                <a16:creationId xmlns:a16="http://schemas.microsoft.com/office/drawing/2014/main" id="{F6011957-95FF-33D7-3A7B-03F814166E55}"/>
              </a:ext>
            </a:extLst>
          </p:cNvPr>
          <p:cNvSpPr>
            <a:spLocks noGrp="1"/>
          </p:cNvSpPr>
          <p:nvPr>
            <p:ph type="body" sz="quarter" idx="36"/>
          </p:nvPr>
        </p:nvSpPr>
        <p:spPr>
          <a:xfrm>
            <a:off x="4688936"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9" name="Espace réservé du texte 4">
            <a:extLst>
              <a:ext uri="{FF2B5EF4-FFF2-40B4-BE49-F238E27FC236}">
                <a16:creationId xmlns:a16="http://schemas.microsoft.com/office/drawing/2014/main" id="{673210D9-7BCF-38B3-EC6C-991077469854}"/>
              </a:ext>
            </a:extLst>
          </p:cNvPr>
          <p:cNvSpPr>
            <a:spLocks noGrp="1"/>
          </p:cNvSpPr>
          <p:nvPr>
            <p:ph type="body" sz="quarter" idx="37"/>
          </p:nvPr>
        </p:nvSpPr>
        <p:spPr>
          <a:xfrm>
            <a:off x="4688936"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0" name="Espace réservé du texte 4">
            <a:extLst>
              <a:ext uri="{FF2B5EF4-FFF2-40B4-BE49-F238E27FC236}">
                <a16:creationId xmlns:a16="http://schemas.microsoft.com/office/drawing/2014/main" id="{32F90EDA-1408-4B75-9503-135AC463E830}"/>
              </a:ext>
            </a:extLst>
          </p:cNvPr>
          <p:cNvSpPr>
            <a:spLocks noGrp="1"/>
          </p:cNvSpPr>
          <p:nvPr>
            <p:ph type="body" sz="quarter" idx="28" hasCustomPrompt="1"/>
          </p:nvPr>
        </p:nvSpPr>
        <p:spPr>
          <a:xfrm>
            <a:off x="6113953"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30" name="Espace réservé du texte 4">
            <a:extLst>
              <a:ext uri="{FF2B5EF4-FFF2-40B4-BE49-F238E27FC236}">
                <a16:creationId xmlns:a16="http://schemas.microsoft.com/office/drawing/2014/main" id="{0B63DB70-5A30-ABE4-30AA-2B7E3B0AEA78}"/>
              </a:ext>
            </a:extLst>
          </p:cNvPr>
          <p:cNvSpPr>
            <a:spLocks noGrp="1"/>
          </p:cNvSpPr>
          <p:nvPr>
            <p:ph type="body" sz="quarter" idx="38"/>
          </p:nvPr>
        </p:nvSpPr>
        <p:spPr>
          <a:xfrm>
            <a:off x="6113953"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1" name="Espace réservé du texte 4">
            <a:extLst>
              <a:ext uri="{FF2B5EF4-FFF2-40B4-BE49-F238E27FC236}">
                <a16:creationId xmlns:a16="http://schemas.microsoft.com/office/drawing/2014/main" id="{1D95C272-BBD9-4F5C-B9F9-AB3586B96E51}"/>
              </a:ext>
            </a:extLst>
          </p:cNvPr>
          <p:cNvSpPr>
            <a:spLocks noGrp="1"/>
          </p:cNvSpPr>
          <p:nvPr>
            <p:ph type="body" sz="quarter" idx="39"/>
          </p:nvPr>
        </p:nvSpPr>
        <p:spPr>
          <a:xfrm>
            <a:off x="6113953"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1" name="Espace réservé du texte 4">
            <a:extLst>
              <a:ext uri="{FF2B5EF4-FFF2-40B4-BE49-F238E27FC236}">
                <a16:creationId xmlns:a16="http://schemas.microsoft.com/office/drawing/2014/main" id="{8B25B677-DCA6-4B48-ABF6-F498388935F2}"/>
              </a:ext>
            </a:extLst>
          </p:cNvPr>
          <p:cNvSpPr>
            <a:spLocks noGrp="1"/>
          </p:cNvSpPr>
          <p:nvPr>
            <p:ph type="body" sz="quarter" idx="31" hasCustomPrompt="1"/>
          </p:nvPr>
        </p:nvSpPr>
        <p:spPr>
          <a:xfrm>
            <a:off x="7539556"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32" name="Espace réservé du texte 4">
            <a:extLst>
              <a:ext uri="{FF2B5EF4-FFF2-40B4-BE49-F238E27FC236}">
                <a16:creationId xmlns:a16="http://schemas.microsoft.com/office/drawing/2014/main" id="{6F342D89-5BC2-317E-8449-3094DFF31A41}"/>
              </a:ext>
            </a:extLst>
          </p:cNvPr>
          <p:cNvSpPr>
            <a:spLocks noGrp="1"/>
          </p:cNvSpPr>
          <p:nvPr>
            <p:ph type="body" sz="quarter" idx="40"/>
          </p:nvPr>
        </p:nvSpPr>
        <p:spPr>
          <a:xfrm>
            <a:off x="7541760"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3" name="Espace réservé du texte 4">
            <a:extLst>
              <a:ext uri="{FF2B5EF4-FFF2-40B4-BE49-F238E27FC236}">
                <a16:creationId xmlns:a16="http://schemas.microsoft.com/office/drawing/2014/main" id="{616EF480-CB1A-952A-8C00-D8C86CDF7747}"/>
              </a:ext>
            </a:extLst>
          </p:cNvPr>
          <p:cNvSpPr>
            <a:spLocks noGrp="1"/>
          </p:cNvSpPr>
          <p:nvPr>
            <p:ph type="body" sz="quarter" idx="41"/>
          </p:nvPr>
        </p:nvSpPr>
        <p:spPr>
          <a:xfrm>
            <a:off x="7541760"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 name="Footer Placeholder 3">
            <a:extLst>
              <a:ext uri="{FF2B5EF4-FFF2-40B4-BE49-F238E27FC236}">
                <a16:creationId xmlns:a16="http://schemas.microsoft.com/office/drawing/2014/main" id="{A15D3341-2117-493B-9A2C-2EBBCA8495BD}"/>
              </a:ext>
            </a:extLst>
          </p:cNvPr>
          <p:cNvSpPr>
            <a:spLocks noGrp="1"/>
          </p:cNvSpPr>
          <p:nvPr>
            <p:ph type="ftr" sz="quarter" idx="51"/>
          </p:nvPr>
        </p:nvSpPr>
        <p:spPr/>
        <p:txBody>
          <a:bodyPr/>
          <a:lstStyle/>
          <a:p>
            <a:endParaRPr lang="en-US"/>
          </a:p>
        </p:txBody>
      </p:sp>
      <p:sp>
        <p:nvSpPr>
          <p:cNvPr id="3" name="Date Placeholder 2">
            <a:extLst>
              <a:ext uri="{FF2B5EF4-FFF2-40B4-BE49-F238E27FC236}">
                <a16:creationId xmlns:a16="http://schemas.microsoft.com/office/drawing/2014/main" id="{3C60B833-0A65-1D82-ED57-2D64FE45FA48}"/>
              </a:ext>
            </a:extLst>
          </p:cNvPr>
          <p:cNvSpPr>
            <a:spLocks noGrp="1"/>
          </p:cNvSpPr>
          <p:nvPr>
            <p:ph type="dt" sz="half" idx="24"/>
          </p:nvPr>
        </p:nvSpPr>
        <p:spPr>
          <a:xfrm>
            <a:off x="6548724" y="4822572"/>
            <a:ext cx="1626918" cy="166629"/>
          </a:xfrm>
        </p:spPr>
        <p:txBody>
          <a:bodyPr/>
          <a:lstStyle/>
          <a:p>
            <a:fld id="{ECE51D15-34C4-4174-BEF5-8CC33260B238}" type="datetime1">
              <a:rPr lang="en-US" smtClean="0"/>
              <a:t>3/26/2024</a:t>
            </a:fld>
            <a:endParaRPr lang="en-US" dirty="0"/>
          </a:p>
        </p:txBody>
      </p:sp>
      <p:sp>
        <p:nvSpPr>
          <p:cNvPr id="5" name="Slide Number Placeholder 4">
            <a:extLst>
              <a:ext uri="{FF2B5EF4-FFF2-40B4-BE49-F238E27FC236}">
                <a16:creationId xmlns:a16="http://schemas.microsoft.com/office/drawing/2014/main" id="{DF837B08-CED6-4F07-863D-D5C80CC6CE6C}"/>
              </a:ext>
            </a:extLst>
          </p:cNvPr>
          <p:cNvSpPr>
            <a:spLocks noGrp="1"/>
          </p:cNvSpPr>
          <p:nvPr>
            <p:ph type="sldNum" sz="quarter" idx="52"/>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9600003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27972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5" name="Graphique 7">
            <a:extLst>
              <a:ext uri="{FF2B5EF4-FFF2-40B4-BE49-F238E27FC236}">
                <a16:creationId xmlns:a16="http://schemas.microsoft.com/office/drawing/2014/main" id="{92DE48E4-21B7-43C3-B1C8-D1A1E1D11836}"/>
              </a:ext>
            </a:extLst>
          </p:cNvPr>
          <p:cNvGrpSpPr>
            <a:grpSpLocks noChangeAspect="1"/>
          </p:cNvGrpSpPr>
          <p:nvPr userDrawn="1"/>
        </p:nvGrpSpPr>
        <p:grpSpPr>
          <a:xfrm>
            <a:off x="331624" y="4747145"/>
            <a:ext cx="803890" cy="206313"/>
            <a:chOff x="4768103" y="-471733"/>
            <a:chExt cx="744723" cy="191124"/>
          </a:xfrm>
          <a:solidFill>
            <a:schemeClr val="bg1"/>
          </a:solidFill>
        </p:grpSpPr>
        <p:sp>
          <p:nvSpPr>
            <p:cNvPr id="36" name="Forme libre : forme 9">
              <a:extLst>
                <a:ext uri="{FF2B5EF4-FFF2-40B4-BE49-F238E27FC236}">
                  <a16:creationId xmlns:a16="http://schemas.microsoft.com/office/drawing/2014/main" id="{CF3C004A-12EF-4882-9435-5C8C5CDDA3DC}"/>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37" name="Forme libre : forme 10">
              <a:extLst>
                <a:ext uri="{FF2B5EF4-FFF2-40B4-BE49-F238E27FC236}">
                  <a16:creationId xmlns:a16="http://schemas.microsoft.com/office/drawing/2014/main" id="{C854BF86-9CB6-42C3-B52B-E372D3EE21D0}"/>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47" name="Forme libre : forme 11">
              <a:extLst>
                <a:ext uri="{FF2B5EF4-FFF2-40B4-BE49-F238E27FC236}">
                  <a16:creationId xmlns:a16="http://schemas.microsoft.com/office/drawing/2014/main" id="{A41B13E3-A26E-439F-AA34-2A97E1411892}"/>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2" name="Title 1">
            <a:extLst>
              <a:ext uri="{FF2B5EF4-FFF2-40B4-BE49-F238E27FC236}">
                <a16:creationId xmlns:a16="http://schemas.microsoft.com/office/drawing/2014/main" id="{94848D3D-3902-4F57-A8DB-DB58BDD7A447}"/>
              </a:ext>
            </a:extLst>
          </p:cNvPr>
          <p:cNvSpPr>
            <a:spLocks noGrp="1"/>
          </p:cNvSpPr>
          <p:nvPr>
            <p:ph type="title"/>
          </p:nvPr>
        </p:nvSpPr>
        <p:spPr>
          <a:xfrm>
            <a:off x="331200" y="288000"/>
            <a:ext cx="2118055" cy="720000"/>
          </a:xfrm>
        </p:spPr>
        <p:txBody>
          <a:bodyPr/>
          <a:lstStyle>
            <a:lvl1pPr>
              <a:defRPr>
                <a:solidFill>
                  <a:schemeClr val="bg1"/>
                </a:solidFill>
              </a:defRPr>
            </a:lvl1pPr>
          </a:lstStyle>
          <a:p>
            <a:r>
              <a:rPr lang="en-US"/>
              <a:t>Click to edit Master title style</a:t>
            </a:r>
            <a:endParaRPr lang="en-US" dirty="0"/>
          </a:p>
        </p:txBody>
      </p:sp>
      <p:sp>
        <p:nvSpPr>
          <p:cNvPr id="30" name="Espace réservé du texte 4">
            <a:extLst>
              <a:ext uri="{FF2B5EF4-FFF2-40B4-BE49-F238E27FC236}">
                <a16:creationId xmlns:a16="http://schemas.microsoft.com/office/drawing/2014/main" id="{1807F42C-A174-4FB8-8693-5F4A4BFBBE59}"/>
              </a:ext>
            </a:extLst>
          </p:cNvPr>
          <p:cNvSpPr>
            <a:spLocks noGrp="1"/>
          </p:cNvSpPr>
          <p:nvPr>
            <p:ph type="body" sz="quarter" idx="53"/>
          </p:nvPr>
        </p:nvSpPr>
        <p:spPr>
          <a:xfrm>
            <a:off x="333730" y="1071318"/>
            <a:ext cx="2116800" cy="430887"/>
          </a:xfrm>
        </p:spPr>
        <p:txBody>
          <a:bodyPr wrap="square">
            <a:spAutoFit/>
          </a:bodyPr>
          <a:lstStyle>
            <a:lvl1pPr>
              <a:lnSpc>
                <a:spcPct val="100000"/>
              </a:lnSpc>
              <a:spcAft>
                <a:spcPts val="0"/>
              </a:spcAft>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29" name="Text Placeholder 2">
            <a:extLst>
              <a:ext uri="{FF2B5EF4-FFF2-40B4-BE49-F238E27FC236}">
                <a16:creationId xmlns:a16="http://schemas.microsoft.com/office/drawing/2014/main" id="{A31974AA-BD4D-4F81-A910-FE9CAADA9ED7}"/>
              </a:ext>
            </a:extLst>
          </p:cNvPr>
          <p:cNvSpPr>
            <a:spLocks noGrp="1"/>
          </p:cNvSpPr>
          <p:nvPr>
            <p:ph type="body" sz="quarter" idx="49"/>
          </p:nvPr>
        </p:nvSpPr>
        <p:spPr>
          <a:xfrm>
            <a:off x="331526" y="1340691"/>
            <a:ext cx="2120260" cy="3338575"/>
          </a:xfrm>
        </p:spPr>
        <p:txBody>
          <a:bodyPr/>
          <a:lstStyle>
            <a:lvl1pPr>
              <a:defRPr>
                <a:solidFill>
                  <a:schemeClr val="tx2"/>
                </a:solidFill>
              </a:defRPr>
            </a:lvl1pPr>
            <a:lvl2pPr marL="226800" indent="-226800">
              <a:buFontTx/>
              <a:buBlip>
                <a:blip r:embed="rId2"/>
              </a:buBlip>
              <a:defRPr>
                <a:solidFill>
                  <a:schemeClr val="tx2"/>
                </a:solidFill>
              </a:defRPr>
            </a:lvl2pPr>
            <a:lvl3pPr marL="457200" indent="-226800">
              <a:buFontTx/>
              <a:buBlip>
                <a:blip r:embed="rId2"/>
              </a:buBlip>
              <a:defRPr>
                <a:solidFill>
                  <a:schemeClr val="tx2"/>
                </a:solidFill>
              </a:defRPr>
            </a:lvl3pPr>
            <a:lvl4pPr marL="684000" indent="-226800">
              <a:buFontTx/>
              <a:buBlip>
                <a:blip r:embed="rId2"/>
              </a:buBlip>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Espace réservé du texte 4">
            <a:extLst>
              <a:ext uri="{FF2B5EF4-FFF2-40B4-BE49-F238E27FC236}">
                <a16:creationId xmlns:a16="http://schemas.microsoft.com/office/drawing/2014/main" id="{6577C7A9-9886-4411-914F-2179B875803B}"/>
              </a:ext>
            </a:extLst>
          </p:cNvPr>
          <p:cNvSpPr>
            <a:spLocks noGrp="1"/>
          </p:cNvSpPr>
          <p:nvPr>
            <p:ph type="body" sz="quarter" idx="22"/>
          </p:nvPr>
        </p:nvSpPr>
        <p:spPr>
          <a:xfrm>
            <a:off x="3264208" y="739124"/>
            <a:ext cx="5546062" cy="214995"/>
          </a:xfrm>
        </p:spPr>
        <p:txBody>
          <a:bodyPr wrap="square">
            <a:spAutoFit/>
          </a:bodyPr>
          <a:lstStyle>
            <a:lvl1pPr algn="l">
              <a:lnSpc>
                <a:spcPct val="110000"/>
              </a:lnSpc>
              <a:defRPr sz="1400">
                <a:solidFill>
                  <a:schemeClr val="tx1"/>
                </a:solidFill>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3" name="Espace réservé du texte 4">
            <a:extLst>
              <a:ext uri="{FF2B5EF4-FFF2-40B4-BE49-F238E27FC236}">
                <a16:creationId xmlns:a16="http://schemas.microsoft.com/office/drawing/2014/main" id="{7B0C13A1-18B5-41B6-916E-01ACAC62B074}"/>
              </a:ext>
            </a:extLst>
          </p:cNvPr>
          <p:cNvSpPr>
            <a:spLocks noGrp="1"/>
          </p:cNvSpPr>
          <p:nvPr>
            <p:ph type="body" sz="quarter" idx="21" hasCustomPrompt="1"/>
          </p:nvPr>
        </p:nvSpPr>
        <p:spPr>
          <a:xfrm>
            <a:off x="3262749"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dirty="0"/>
              <a:t>01</a:t>
            </a:r>
          </a:p>
        </p:txBody>
      </p:sp>
      <p:sp>
        <p:nvSpPr>
          <p:cNvPr id="25" name="Espace réservé du texte 4">
            <a:extLst>
              <a:ext uri="{FF2B5EF4-FFF2-40B4-BE49-F238E27FC236}">
                <a16:creationId xmlns:a16="http://schemas.microsoft.com/office/drawing/2014/main" id="{0CA17282-191E-F51F-BA13-777BCA057EB6}"/>
              </a:ext>
            </a:extLst>
          </p:cNvPr>
          <p:cNvSpPr>
            <a:spLocks noGrp="1"/>
          </p:cNvSpPr>
          <p:nvPr>
            <p:ph type="body" sz="quarter" idx="54"/>
          </p:nvPr>
        </p:nvSpPr>
        <p:spPr>
          <a:xfrm>
            <a:off x="3262749" y="2211873"/>
            <a:ext cx="1268510" cy="492883"/>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6" name="Espace réservé du texte 4">
            <a:extLst>
              <a:ext uri="{FF2B5EF4-FFF2-40B4-BE49-F238E27FC236}">
                <a16:creationId xmlns:a16="http://schemas.microsoft.com/office/drawing/2014/main" id="{F4E6EE03-926C-8AE5-8DF8-41FB6D4A0C7D}"/>
              </a:ext>
            </a:extLst>
          </p:cNvPr>
          <p:cNvSpPr>
            <a:spLocks noGrp="1"/>
          </p:cNvSpPr>
          <p:nvPr>
            <p:ph type="body" sz="quarter" idx="35"/>
          </p:nvPr>
        </p:nvSpPr>
        <p:spPr>
          <a:xfrm>
            <a:off x="3262749"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8" name="Espace réservé du texte 4">
            <a:extLst>
              <a:ext uri="{FF2B5EF4-FFF2-40B4-BE49-F238E27FC236}">
                <a16:creationId xmlns:a16="http://schemas.microsoft.com/office/drawing/2014/main" id="{FAD14005-F355-4E31-ADB3-BF925CA8C92C}"/>
              </a:ext>
            </a:extLst>
          </p:cNvPr>
          <p:cNvSpPr>
            <a:spLocks noGrp="1"/>
          </p:cNvSpPr>
          <p:nvPr>
            <p:ph type="body" sz="quarter" idx="25" hasCustomPrompt="1"/>
          </p:nvPr>
        </p:nvSpPr>
        <p:spPr>
          <a:xfrm>
            <a:off x="4688351"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27" name="Espace réservé du texte 4">
            <a:extLst>
              <a:ext uri="{FF2B5EF4-FFF2-40B4-BE49-F238E27FC236}">
                <a16:creationId xmlns:a16="http://schemas.microsoft.com/office/drawing/2014/main" id="{D02E5D9D-5EFF-D77C-14E0-13F2E40E1C5C}"/>
              </a:ext>
            </a:extLst>
          </p:cNvPr>
          <p:cNvSpPr>
            <a:spLocks noGrp="1"/>
          </p:cNvSpPr>
          <p:nvPr>
            <p:ph type="body" sz="quarter" idx="36"/>
          </p:nvPr>
        </p:nvSpPr>
        <p:spPr>
          <a:xfrm>
            <a:off x="4688936"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8" name="Espace réservé du texte 4">
            <a:extLst>
              <a:ext uri="{FF2B5EF4-FFF2-40B4-BE49-F238E27FC236}">
                <a16:creationId xmlns:a16="http://schemas.microsoft.com/office/drawing/2014/main" id="{2B2FB870-1C36-2E4C-4866-E7211EF5654A}"/>
              </a:ext>
            </a:extLst>
          </p:cNvPr>
          <p:cNvSpPr>
            <a:spLocks noGrp="1"/>
          </p:cNvSpPr>
          <p:nvPr>
            <p:ph type="body" sz="quarter" idx="37"/>
          </p:nvPr>
        </p:nvSpPr>
        <p:spPr>
          <a:xfrm>
            <a:off x="4688936"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83A743FE-FFB9-4537-8045-C75B84396734}"/>
              </a:ext>
            </a:extLst>
          </p:cNvPr>
          <p:cNvSpPr>
            <a:spLocks noGrp="1"/>
          </p:cNvSpPr>
          <p:nvPr>
            <p:ph type="body" sz="quarter" idx="28" hasCustomPrompt="1"/>
          </p:nvPr>
        </p:nvSpPr>
        <p:spPr>
          <a:xfrm>
            <a:off x="6113953"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31" name="Espace réservé du texte 4">
            <a:extLst>
              <a:ext uri="{FF2B5EF4-FFF2-40B4-BE49-F238E27FC236}">
                <a16:creationId xmlns:a16="http://schemas.microsoft.com/office/drawing/2014/main" id="{C82A45DD-6802-6723-29A8-5D5C166C2240}"/>
              </a:ext>
            </a:extLst>
          </p:cNvPr>
          <p:cNvSpPr>
            <a:spLocks noGrp="1"/>
          </p:cNvSpPr>
          <p:nvPr>
            <p:ph type="body" sz="quarter" idx="38"/>
          </p:nvPr>
        </p:nvSpPr>
        <p:spPr>
          <a:xfrm>
            <a:off x="6113953"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2" name="Espace réservé du texte 4">
            <a:extLst>
              <a:ext uri="{FF2B5EF4-FFF2-40B4-BE49-F238E27FC236}">
                <a16:creationId xmlns:a16="http://schemas.microsoft.com/office/drawing/2014/main" id="{3D3CEBDC-260F-1979-AF02-0C481891EC69}"/>
              </a:ext>
            </a:extLst>
          </p:cNvPr>
          <p:cNvSpPr>
            <a:spLocks noGrp="1"/>
          </p:cNvSpPr>
          <p:nvPr>
            <p:ph type="body" sz="quarter" idx="39"/>
          </p:nvPr>
        </p:nvSpPr>
        <p:spPr>
          <a:xfrm>
            <a:off x="6113953"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0" name="Espace réservé du texte 4">
            <a:extLst>
              <a:ext uri="{FF2B5EF4-FFF2-40B4-BE49-F238E27FC236}">
                <a16:creationId xmlns:a16="http://schemas.microsoft.com/office/drawing/2014/main" id="{CDFCFD4E-EF15-48FB-9CC8-A0AF0E1EA8CD}"/>
              </a:ext>
            </a:extLst>
          </p:cNvPr>
          <p:cNvSpPr>
            <a:spLocks noGrp="1"/>
          </p:cNvSpPr>
          <p:nvPr>
            <p:ph type="body" sz="quarter" idx="31" hasCustomPrompt="1"/>
          </p:nvPr>
        </p:nvSpPr>
        <p:spPr>
          <a:xfrm>
            <a:off x="7539556"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50" name="Espace réservé du texte 4">
            <a:extLst>
              <a:ext uri="{FF2B5EF4-FFF2-40B4-BE49-F238E27FC236}">
                <a16:creationId xmlns:a16="http://schemas.microsoft.com/office/drawing/2014/main" id="{DC9EF167-A7F9-ED88-C2CE-DD202D865A1C}"/>
              </a:ext>
            </a:extLst>
          </p:cNvPr>
          <p:cNvSpPr>
            <a:spLocks noGrp="1"/>
          </p:cNvSpPr>
          <p:nvPr>
            <p:ph type="body" sz="quarter" idx="40"/>
          </p:nvPr>
        </p:nvSpPr>
        <p:spPr>
          <a:xfrm>
            <a:off x="7541760" y="2206097"/>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1" name="Espace réservé du texte 4">
            <a:extLst>
              <a:ext uri="{FF2B5EF4-FFF2-40B4-BE49-F238E27FC236}">
                <a16:creationId xmlns:a16="http://schemas.microsoft.com/office/drawing/2014/main" id="{299B2941-630C-389F-6D16-9D04A231F61E}"/>
              </a:ext>
            </a:extLst>
          </p:cNvPr>
          <p:cNvSpPr>
            <a:spLocks noGrp="1"/>
          </p:cNvSpPr>
          <p:nvPr>
            <p:ph type="body" sz="quarter" idx="41"/>
          </p:nvPr>
        </p:nvSpPr>
        <p:spPr>
          <a:xfrm>
            <a:off x="7541760" y="2880664"/>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7" name="Footer Placeholder 6">
            <a:extLst>
              <a:ext uri="{FF2B5EF4-FFF2-40B4-BE49-F238E27FC236}">
                <a16:creationId xmlns:a16="http://schemas.microsoft.com/office/drawing/2014/main" id="{24EDF9C3-5C74-4BF1-B74F-35EF54D7FB2F}"/>
              </a:ext>
            </a:extLst>
          </p:cNvPr>
          <p:cNvSpPr>
            <a:spLocks noGrp="1"/>
          </p:cNvSpPr>
          <p:nvPr>
            <p:ph type="ftr" sz="quarter" idx="51"/>
          </p:nvPr>
        </p:nvSpPr>
        <p:spPr/>
        <p:txBody>
          <a:bodyPr/>
          <a:lstStyle/>
          <a:p>
            <a:endParaRPr lang="en-US"/>
          </a:p>
        </p:txBody>
      </p:sp>
      <p:sp>
        <p:nvSpPr>
          <p:cNvPr id="3" name="Date Placeholder 2">
            <a:extLst>
              <a:ext uri="{FF2B5EF4-FFF2-40B4-BE49-F238E27FC236}">
                <a16:creationId xmlns:a16="http://schemas.microsoft.com/office/drawing/2014/main" id="{725C433A-D1DD-39DF-9870-BA0BF87DA753}"/>
              </a:ext>
            </a:extLst>
          </p:cNvPr>
          <p:cNvSpPr>
            <a:spLocks noGrp="1"/>
          </p:cNvSpPr>
          <p:nvPr>
            <p:ph type="dt" sz="half" idx="24"/>
          </p:nvPr>
        </p:nvSpPr>
        <p:spPr>
          <a:xfrm>
            <a:off x="6548724" y="4822572"/>
            <a:ext cx="1626918" cy="166629"/>
          </a:xfrm>
        </p:spPr>
        <p:txBody>
          <a:bodyPr/>
          <a:lstStyle/>
          <a:p>
            <a:fld id="{4D2A99B0-BB41-421E-967C-31A514D13CD1}" type="datetime1">
              <a:rPr lang="en-US" smtClean="0"/>
              <a:t>3/26/2024</a:t>
            </a:fld>
            <a:endParaRPr lang="en-US" dirty="0"/>
          </a:p>
        </p:txBody>
      </p:sp>
      <p:sp>
        <p:nvSpPr>
          <p:cNvPr id="9" name="Slide Number Placeholder 8">
            <a:extLst>
              <a:ext uri="{FF2B5EF4-FFF2-40B4-BE49-F238E27FC236}">
                <a16:creationId xmlns:a16="http://schemas.microsoft.com/office/drawing/2014/main" id="{3E5B3234-1124-4AD2-B139-F869DD78E3A5}"/>
              </a:ext>
            </a:extLst>
          </p:cNvPr>
          <p:cNvSpPr>
            <a:spLocks noGrp="1"/>
          </p:cNvSpPr>
          <p:nvPr>
            <p:ph type="sldNum" sz="quarter" idx="52"/>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32968778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Visual &amp;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8E8268-853D-42EC-8BF8-64EFB5919693}"/>
              </a:ext>
            </a:extLst>
          </p:cNvPr>
          <p:cNvSpPr>
            <a:spLocks noGrp="1"/>
          </p:cNvSpPr>
          <p:nvPr>
            <p:ph type="title"/>
          </p:nvPr>
        </p:nvSpPr>
        <p:spPr>
          <a:xfrm>
            <a:off x="4062730" y="288000"/>
            <a:ext cx="4753670" cy="720000"/>
          </a:xfrm>
        </p:spPr>
        <p:txBody>
          <a:bodyPr/>
          <a:lstStyle/>
          <a:p>
            <a:r>
              <a:rPr lang="en-US"/>
              <a:t>Click to edit Master title style</a:t>
            </a:r>
            <a:endParaRPr lang="en-US" dirty="0"/>
          </a:p>
        </p:txBody>
      </p:sp>
      <p:sp>
        <p:nvSpPr>
          <p:cNvPr id="42" name="Espace réservé du texte 4">
            <a:extLst>
              <a:ext uri="{FF2B5EF4-FFF2-40B4-BE49-F238E27FC236}">
                <a16:creationId xmlns:a16="http://schemas.microsoft.com/office/drawing/2014/main" id="{A6641BDE-5730-443C-8CD0-E329F568CE3E}"/>
              </a:ext>
            </a:extLst>
          </p:cNvPr>
          <p:cNvSpPr>
            <a:spLocks noGrp="1"/>
          </p:cNvSpPr>
          <p:nvPr>
            <p:ph type="body" sz="quarter" idx="54"/>
          </p:nvPr>
        </p:nvSpPr>
        <p:spPr>
          <a:xfrm>
            <a:off x="4062730" y="1069097"/>
            <a:ext cx="4748999" cy="215444"/>
          </a:xfrm>
        </p:spPr>
        <p:txBody>
          <a:bodyPr wrap="square">
            <a:spAutoFit/>
          </a:bodyPr>
          <a:lstStyle>
            <a:lvl1pPr>
              <a:lnSpc>
                <a:spcPct val="100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25" name="Espace réservé pour une image  8">
            <a:extLst>
              <a:ext uri="{FF2B5EF4-FFF2-40B4-BE49-F238E27FC236}">
                <a16:creationId xmlns:a16="http://schemas.microsoft.com/office/drawing/2014/main" id="{C39C5CD1-48A3-4FD3-8112-25C19BD8D92B}"/>
              </a:ext>
            </a:extLst>
          </p:cNvPr>
          <p:cNvSpPr>
            <a:spLocks noGrp="1" noChangeAspect="1"/>
          </p:cNvSpPr>
          <p:nvPr>
            <p:ph type="pic" sz="quarter" idx="33"/>
          </p:nvPr>
        </p:nvSpPr>
        <p:spPr>
          <a:xfrm>
            <a:off x="333731" y="794835"/>
            <a:ext cx="3096000" cy="3074054"/>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a:noFill/>
              </a:defRPr>
            </a:lvl1pPr>
          </a:lstStyle>
          <a:p>
            <a:r>
              <a:rPr lang="en-US" noProof="0"/>
              <a:t>Click icon to add picture</a:t>
            </a:r>
            <a:endParaRPr lang="en-US" noProof="0" dirty="0"/>
          </a:p>
        </p:txBody>
      </p:sp>
      <p:sp>
        <p:nvSpPr>
          <p:cNvPr id="26" name="Espace réservé pour une image  8">
            <a:extLst>
              <a:ext uri="{FF2B5EF4-FFF2-40B4-BE49-F238E27FC236}">
                <a16:creationId xmlns:a16="http://schemas.microsoft.com/office/drawing/2014/main" id="{877CF915-392C-4C9E-9231-933278F733C0}"/>
              </a:ext>
            </a:extLst>
          </p:cNvPr>
          <p:cNvSpPr>
            <a:spLocks noGrp="1" noChangeAspect="1"/>
          </p:cNvSpPr>
          <p:nvPr>
            <p:ph type="pic" sz="quarter" idx="34"/>
          </p:nvPr>
        </p:nvSpPr>
        <p:spPr>
          <a:xfrm>
            <a:off x="4064737" y="1583483"/>
            <a:ext cx="688883" cy="6840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35" name="Text Placeholder 2">
            <a:extLst>
              <a:ext uri="{FF2B5EF4-FFF2-40B4-BE49-F238E27FC236}">
                <a16:creationId xmlns:a16="http://schemas.microsoft.com/office/drawing/2014/main" id="{1BD78D16-C0A6-4E4D-BDF3-C89D4B91A35B}"/>
              </a:ext>
            </a:extLst>
          </p:cNvPr>
          <p:cNvSpPr>
            <a:spLocks noGrp="1"/>
          </p:cNvSpPr>
          <p:nvPr>
            <p:ph type="body" sz="quarter" idx="41"/>
          </p:nvPr>
        </p:nvSpPr>
        <p:spPr>
          <a:xfrm>
            <a:off x="4066688" y="2597203"/>
            <a:ext cx="1042988" cy="1778521"/>
          </a:xfrm>
        </p:spPr>
        <p:txBody>
          <a:bodyPr/>
          <a:lstStyle>
            <a:lvl1pPr marL="198000" indent="-198000">
              <a:buFontTx/>
              <a:buBlip>
                <a:blip r:embed="rId2"/>
              </a:buBlip>
              <a:defRPr sz="1400"/>
            </a:lvl1pPr>
            <a:lvl2pPr marL="0" indent="0">
              <a:buFont typeface="Arial" panose="020B0604020202020204" pitchFamily="34" charset="0"/>
              <a:buNone/>
              <a:defRPr sz="1400" i="1">
                <a:solidFill>
                  <a:schemeClr val="accent2"/>
                </a:solidFill>
                <a:latin typeface="Georgia" panose="02040502050405020303" pitchFamily="18" charset="0"/>
              </a:defRPr>
            </a:lvl2pPr>
            <a:lvl3pPr marL="198000" indent="-198000" algn="l" defTabSz="685800" rtl="0" eaLnBrk="1" latinLnBrk="0" hangingPunct="1">
              <a:lnSpc>
                <a:spcPct val="125000"/>
              </a:lnSpc>
              <a:spcBef>
                <a:spcPts val="0"/>
              </a:spcBef>
              <a:buFontTx/>
              <a:buBlip>
                <a:blip r:embed="rId2"/>
              </a:buBlip>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98000" indent="-198000" algn="l" defTabSz="685800" rtl="0" eaLnBrk="1" latinLnBrk="0" hangingPunct="1">
              <a:lnSpc>
                <a:spcPct val="125000"/>
              </a:lnSpc>
              <a:spcBef>
                <a:spcPts val="0"/>
              </a:spcBef>
              <a:buFontTx/>
              <a:buBlip>
                <a:blip r:embed="rId2"/>
              </a:buBlip>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98000" indent="-198000" algn="l" defTabSz="685800" rtl="0" eaLnBrk="1" latinLnBrk="0" hangingPunct="1">
              <a:lnSpc>
                <a:spcPct val="125000"/>
              </a:lnSpc>
              <a:spcBef>
                <a:spcPts val="0"/>
              </a:spcBef>
              <a:buFontTx/>
              <a:buBlip>
                <a:blip r:embed="rId2"/>
              </a:buBlip>
              <a:defRPr lang="en-US" sz="14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Espace réservé pour une image  8">
            <a:extLst>
              <a:ext uri="{FF2B5EF4-FFF2-40B4-BE49-F238E27FC236}">
                <a16:creationId xmlns:a16="http://schemas.microsoft.com/office/drawing/2014/main" id="{4C7F2E51-ABA8-4F5A-9037-C8CCEEB2507A}"/>
              </a:ext>
            </a:extLst>
          </p:cNvPr>
          <p:cNvSpPr>
            <a:spLocks noGrp="1" noChangeAspect="1"/>
          </p:cNvSpPr>
          <p:nvPr>
            <p:ph type="pic" sz="quarter" idx="36"/>
          </p:nvPr>
        </p:nvSpPr>
        <p:spPr>
          <a:xfrm>
            <a:off x="5293680" y="1583483"/>
            <a:ext cx="688883" cy="6840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36" name="Text Placeholder 2">
            <a:extLst>
              <a:ext uri="{FF2B5EF4-FFF2-40B4-BE49-F238E27FC236}">
                <a16:creationId xmlns:a16="http://schemas.microsoft.com/office/drawing/2014/main" id="{31D56E2E-9D45-40B4-956F-705AE6D7BE2C}"/>
              </a:ext>
            </a:extLst>
          </p:cNvPr>
          <p:cNvSpPr>
            <a:spLocks noGrp="1"/>
          </p:cNvSpPr>
          <p:nvPr>
            <p:ph type="body" sz="quarter" idx="51"/>
          </p:nvPr>
        </p:nvSpPr>
        <p:spPr>
          <a:xfrm>
            <a:off x="5303362" y="2597203"/>
            <a:ext cx="1042988" cy="1778521"/>
          </a:xfrm>
        </p:spPr>
        <p:txBody>
          <a:bodyPr/>
          <a:lstStyle>
            <a:lvl1pPr marL="198000" indent="-198000">
              <a:buFontTx/>
              <a:buBlip>
                <a:blip r:embed="rId2"/>
              </a:buBlip>
              <a:defRPr sz="1400"/>
            </a:lvl1pPr>
            <a:lvl2pPr marL="0" indent="0">
              <a:buFont typeface="Arial" panose="020B0604020202020204" pitchFamily="34" charset="0"/>
              <a:buNone/>
              <a:defRPr sz="1400" i="1">
                <a:solidFill>
                  <a:schemeClr val="accent2"/>
                </a:solidFill>
                <a:latin typeface="Georgia" panose="02040502050405020303" pitchFamily="18" charset="0"/>
              </a:defRPr>
            </a:lvl2pPr>
            <a:lvl3pPr marL="198000" indent="-198000" algn="l" defTabSz="685800" rtl="0" eaLnBrk="1" latinLnBrk="0" hangingPunct="1">
              <a:lnSpc>
                <a:spcPct val="125000"/>
              </a:lnSpc>
              <a:spcBef>
                <a:spcPts val="0"/>
              </a:spcBef>
              <a:buFontTx/>
              <a:buBlip>
                <a:blip r:embed="rId2"/>
              </a:buBlip>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98000" indent="-198000" algn="l" defTabSz="685800" rtl="0" eaLnBrk="1" latinLnBrk="0" hangingPunct="1">
              <a:lnSpc>
                <a:spcPct val="125000"/>
              </a:lnSpc>
              <a:spcBef>
                <a:spcPts val="0"/>
              </a:spcBef>
              <a:buFontTx/>
              <a:buBlip>
                <a:blip r:embed="rId2"/>
              </a:buBlip>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98000" indent="-198000" algn="l" defTabSz="685800" rtl="0" eaLnBrk="1" latinLnBrk="0" hangingPunct="1">
              <a:lnSpc>
                <a:spcPct val="125000"/>
              </a:lnSpc>
              <a:spcBef>
                <a:spcPts val="0"/>
              </a:spcBef>
              <a:buFontTx/>
              <a:buBlip>
                <a:blip r:embed="rId2"/>
              </a:buBlip>
              <a:defRPr lang="en-US" sz="14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Espace réservé pour une image  8">
            <a:extLst>
              <a:ext uri="{FF2B5EF4-FFF2-40B4-BE49-F238E27FC236}">
                <a16:creationId xmlns:a16="http://schemas.microsoft.com/office/drawing/2014/main" id="{372F035A-F8CD-4ACE-99B9-4C5DF57FF218}"/>
              </a:ext>
            </a:extLst>
          </p:cNvPr>
          <p:cNvSpPr>
            <a:spLocks noGrp="1" noChangeAspect="1"/>
          </p:cNvSpPr>
          <p:nvPr>
            <p:ph type="pic" sz="quarter" idx="38"/>
          </p:nvPr>
        </p:nvSpPr>
        <p:spPr>
          <a:xfrm>
            <a:off x="6538280" y="1583483"/>
            <a:ext cx="688883" cy="6840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37" name="Text Placeholder 2">
            <a:extLst>
              <a:ext uri="{FF2B5EF4-FFF2-40B4-BE49-F238E27FC236}">
                <a16:creationId xmlns:a16="http://schemas.microsoft.com/office/drawing/2014/main" id="{CE06AA0C-A05A-4A5D-9BA3-BA349B66AE24}"/>
              </a:ext>
            </a:extLst>
          </p:cNvPr>
          <p:cNvSpPr>
            <a:spLocks noGrp="1"/>
          </p:cNvSpPr>
          <p:nvPr>
            <p:ph type="body" sz="quarter" idx="52"/>
          </p:nvPr>
        </p:nvSpPr>
        <p:spPr>
          <a:xfrm>
            <a:off x="6530643" y="2597203"/>
            <a:ext cx="1042988" cy="1778521"/>
          </a:xfrm>
        </p:spPr>
        <p:txBody>
          <a:bodyPr/>
          <a:lstStyle>
            <a:lvl1pPr marL="198000" indent="-198000">
              <a:buFontTx/>
              <a:buBlip>
                <a:blip r:embed="rId2"/>
              </a:buBlip>
              <a:defRPr sz="1400"/>
            </a:lvl1pPr>
            <a:lvl2pPr marL="0" indent="0">
              <a:buFont typeface="Arial" panose="020B0604020202020204" pitchFamily="34" charset="0"/>
              <a:buNone/>
              <a:defRPr sz="1400" i="1">
                <a:solidFill>
                  <a:schemeClr val="accent2"/>
                </a:solidFill>
                <a:latin typeface="Georgia" panose="02040502050405020303" pitchFamily="18" charset="0"/>
              </a:defRPr>
            </a:lvl2pPr>
            <a:lvl3pPr marL="198000" indent="-198000" algn="l" defTabSz="685800" rtl="0" eaLnBrk="1" latinLnBrk="0" hangingPunct="1">
              <a:lnSpc>
                <a:spcPct val="125000"/>
              </a:lnSpc>
              <a:spcBef>
                <a:spcPts val="0"/>
              </a:spcBef>
              <a:buFontTx/>
              <a:buBlip>
                <a:blip r:embed="rId2"/>
              </a:buBlip>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98000" indent="-198000" algn="l" defTabSz="685800" rtl="0" eaLnBrk="1" latinLnBrk="0" hangingPunct="1">
              <a:lnSpc>
                <a:spcPct val="125000"/>
              </a:lnSpc>
              <a:spcBef>
                <a:spcPts val="0"/>
              </a:spcBef>
              <a:buFontTx/>
              <a:buBlip>
                <a:blip r:embed="rId2"/>
              </a:buBlip>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98000" indent="-198000" algn="l" defTabSz="685800" rtl="0" eaLnBrk="1" latinLnBrk="0" hangingPunct="1">
              <a:lnSpc>
                <a:spcPct val="125000"/>
              </a:lnSpc>
              <a:spcBef>
                <a:spcPts val="0"/>
              </a:spcBef>
              <a:buFontTx/>
              <a:buBlip>
                <a:blip r:embed="rId2"/>
              </a:buBlip>
              <a:defRPr lang="en-US" sz="14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Espace réservé pour une image  8">
            <a:extLst>
              <a:ext uri="{FF2B5EF4-FFF2-40B4-BE49-F238E27FC236}">
                <a16:creationId xmlns:a16="http://schemas.microsoft.com/office/drawing/2014/main" id="{BFF91B72-FE8D-4E96-8F5D-0506EA882BB5}"/>
              </a:ext>
            </a:extLst>
          </p:cNvPr>
          <p:cNvSpPr>
            <a:spLocks noGrp="1" noChangeAspect="1"/>
          </p:cNvSpPr>
          <p:nvPr>
            <p:ph type="pic" sz="quarter" idx="40"/>
          </p:nvPr>
        </p:nvSpPr>
        <p:spPr>
          <a:xfrm>
            <a:off x="7767223" y="1583483"/>
            <a:ext cx="688883" cy="6840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38" name="Text Placeholder 2">
            <a:extLst>
              <a:ext uri="{FF2B5EF4-FFF2-40B4-BE49-F238E27FC236}">
                <a16:creationId xmlns:a16="http://schemas.microsoft.com/office/drawing/2014/main" id="{BD30E108-1FD8-4DBE-A150-CFAAE2AA5A0A}"/>
              </a:ext>
            </a:extLst>
          </p:cNvPr>
          <p:cNvSpPr>
            <a:spLocks noGrp="1"/>
          </p:cNvSpPr>
          <p:nvPr>
            <p:ph type="body" sz="quarter" idx="53"/>
          </p:nvPr>
        </p:nvSpPr>
        <p:spPr>
          <a:xfrm>
            <a:off x="7767316" y="2597203"/>
            <a:ext cx="1042988" cy="1778521"/>
          </a:xfrm>
        </p:spPr>
        <p:txBody>
          <a:bodyPr/>
          <a:lstStyle>
            <a:lvl1pPr marL="198000" indent="-198000">
              <a:buFontTx/>
              <a:buBlip>
                <a:blip r:embed="rId2"/>
              </a:buBlip>
              <a:defRPr sz="1400"/>
            </a:lvl1pPr>
            <a:lvl2pPr marL="0" indent="0">
              <a:buFont typeface="Arial" panose="020B0604020202020204" pitchFamily="34" charset="0"/>
              <a:buNone/>
              <a:defRPr sz="1400" i="1">
                <a:solidFill>
                  <a:schemeClr val="accent2"/>
                </a:solidFill>
                <a:latin typeface="Georgia" panose="02040502050405020303" pitchFamily="18" charset="0"/>
              </a:defRPr>
            </a:lvl2pPr>
            <a:lvl3pPr marL="198000" indent="-198000" algn="l" defTabSz="685800" rtl="0" eaLnBrk="1" latinLnBrk="0" hangingPunct="1">
              <a:lnSpc>
                <a:spcPct val="125000"/>
              </a:lnSpc>
              <a:spcBef>
                <a:spcPts val="0"/>
              </a:spcBef>
              <a:buFontTx/>
              <a:buBlip>
                <a:blip r:embed="rId2"/>
              </a:buBlip>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98000" indent="-198000" algn="l" defTabSz="685800" rtl="0" eaLnBrk="1" latinLnBrk="0" hangingPunct="1">
              <a:lnSpc>
                <a:spcPct val="125000"/>
              </a:lnSpc>
              <a:spcBef>
                <a:spcPts val="0"/>
              </a:spcBef>
              <a:buFontTx/>
              <a:buBlip>
                <a:blip r:embed="rId2"/>
              </a:buBlip>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98000" indent="-198000" algn="l" defTabSz="685800" rtl="0" eaLnBrk="1" latinLnBrk="0" hangingPunct="1">
              <a:lnSpc>
                <a:spcPct val="125000"/>
              </a:lnSpc>
              <a:spcBef>
                <a:spcPts val="0"/>
              </a:spcBef>
              <a:buFontTx/>
              <a:buBlip>
                <a:blip r:embed="rId2"/>
              </a:buBlip>
              <a:defRPr lang="en-US" sz="1400" b="0" i="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08EF2E8-9C85-44DC-A6CE-6247146BC093}"/>
              </a:ext>
            </a:extLst>
          </p:cNvPr>
          <p:cNvSpPr>
            <a:spLocks noGrp="1"/>
          </p:cNvSpPr>
          <p:nvPr>
            <p:ph type="ftr" sz="quarter" idx="56"/>
          </p:nvPr>
        </p:nvSpPr>
        <p:spPr/>
        <p:txBody>
          <a:bodyPr/>
          <a:lstStyle/>
          <a:p>
            <a:endParaRPr lang="en-US"/>
          </a:p>
        </p:txBody>
      </p:sp>
      <p:sp>
        <p:nvSpPr>
          <p:cNvPr id="2" name="Date Placeholder 2">
            <a:extLst>
              <a:ext uri="{FF2B5EF4-FFF2-40B4-BE49-F238E27FC236}">
                <a16:creationId xmlns:a16="http://schemas.microsoft.com/office/drawing/2014/main" id="{8CF8A0FE-61FA-AABD-1524-77CD339EC3B8}"/>
              </a:ext>
            </a:extLst>
          </p:cNvPr>
          <p:cNvSpPr>
            <a:spLocks noGrp="1"/>
          </p:cNvSpPr>
          <p:nvPr>
            <p:ph type="dt" sz="half" idx="24"/>
          </p:nvPr>
        </p:nvSpPr>
        <p:spPr>
          <a:xfrm>
            <a:off x="6548724" y="4822572"/>
            <a:ext cx="1626918" cy="166629"/>
          </a:xfrm>
        </p:spPr>
        <p:txBody>
          <a:bodyPr/>
          <a:lstStyle/>
          <a:p>
            <a:fld id="{55B4C744-C614-4BF5-9C7C-D089D7C85F5E}" type="datetime1">
              <a:rPr lang="en-US" smtClean="0"/>
              <a:t>3/26/2024</a:t>
            </a:fld>
            <a:endParaRPr lang="en-US" dirty="0"/>
          </a:p>
        </p:txBody>
      </p:sp>
      <p:sp>
        <p:nvSpPr>
          <p:cNvPr id="5" name="Slide Number Placeholder 4">
            <a:extLst>
              <a:ext uri="{FF2B5EF4-FFF2-40B4-BE49-F238E27FC236}">
                <a16:creationId xmlns:a16="http://schemas.microsoft.com/office/drawing/2014/main" id="{C35ACC35-025F-4716-9C19-B3339CB136BD}"/>
              </a:ext>
            </a:extLst>
          </p:cNvPr>
          <p:cNvSpPr>
            <a:spLocks noGrp="1"/>
          </p:cNvSpPr>
          <p:nvPr>
            <p:ph type="sldNum" sz="quarter" idx="57"/>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39591068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with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5F40A-1C8A-45FF-954A-21A8F4481399}"/>
              </a:ext>
            </a:extLst>
          </p:cNvPr>
          <p:cNvSpPr>
            <a:spLocks noGrp="1"/>
          </p:cNvSpPr>
          <p:nvPr>
            <p:ph type="title"/>
          </p:nvPr>
        </p:nvSpPr>
        <p:spPr/>
        <p:txBody>
          <a:bodyPr/>
          <a:lstStyle/>
          <a:p>
            <a:r>
              <a:rPr lang="en-US"/>
              <a:t>Click to edit Master title style</a:t>
            </a:r>
          </a:p>
        </p:txBody>
      </p:sp>
      <p:sp>
        <p:nvSpPr>
          <p:cNvPr id="15" name="Espace réservé du texte 4">
            <a:extLst>
              <a:ext uri="{FF2B5EF4-FFF2-40B4-BE49-F238E27FC236}">
                <a16:creationId xmlns:a16="http://schemas.microsoft.com/office/drawing/2014/main" id="{5DA32841-FFD2-4958-9016-86B21215C9DC}"/>
              </a:ext>
            </a:extLst>
          </p:cNvPr>
          <p:cNvSpPr>
            <a:spLocks noGrp="1"/>
          </p:cNvSpPr>
          <p:nvPr>
            <p:ph type="body" sz="quarter" idx="22"/>
          </p:nvPr>
        </p:nvSpPr>
        <p:spPr>
          <a:xfrm>
            <a:off x="333730" y="1069097"/>
            <a:ext cx="8477998" cy="215444"/>
          </a:xfrm>
        </p:spPr>
        <p:txBody>
          <a:bodyPr wrap="square">
            <a:spAutoFit/>
          </a:bodyPr>
          <a:lstStyle>
            <a:lvl1pPr>
              <a:lnSpc>
                <a:spcPct val="100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2" name="Text Placeholder 2">
            <a:extLst>
              <a:ext uri="{FF2B5EF4-FFF2-40B4-BE49-F238E27FC236}">
                <a16:creationId xmlns:a16="http://schemas.microsoft.com/office/drawing/2014/main" id="{EBBAAC05-1321-4EDF-AFC7-46E6DB57F9B2}"/>
              </a:ext>
            </a:extLst>
          </p:cNvPr>
          <p:cNvSpPr>
            <a:spLocks noGrp="1"/>
          </p:cNvSpPr>
          <p:nvPr>
            <p:ph type="body" sz="quarter" idx="48"/>
          </p:nvPr>
        </p:nvSpPr>
        <p:spPr>
          <a:xfrm>
            <a:off x="331526" y="1340691"/>
            <a:ext cx="2120260" cy="3338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Espace réservé du graphique 7">
            <a:extLst>
              <a:ext uri="{FF2B5EF4-FFF2-40B4-BE49-F238E27FC236}">
                <a16:creationId xmlns:a16="http://schemas.microsoft.com/office/drawing/2014/main" id="{5740236E-B231-4B38-9B19-5CA4361809F8}"/>
              </a:ext>
            </a:extLst>
          </p:cNvPr>
          <p:cNvSpPr>
            <a:spLocks noGrp="1"/>
          </p:cNvSpPr>
          <p:nvPr>
            <p:ph type="chart" sz="quarter" idx="21" hasCustomPrompt="1"/>
          </p:nvPr>
        </p:nvSpPr>
        <p:spPr>
          <a:xfrm>
            <a:off x="2813050" y="1339889"/>
            <a:ext cx="5991225" cy="2990367"/>
          </a:xfrm>
        </p:spPr>
        <p:txBody>
          <a:bodyPr anchor="ctr">
            <a:noAutofit/>
          </a:bodyPr>
          <a:lstStyle>
            <a:lvl1pPr algn="ctr">
              <a:defRPr>
                <a:solidFill>
                  <a:schemeClr val="tx1"/>
                </a:solidFill>
              </a:defRPr>
            </a:lvl1pPr>
          </a:lstStyle>
          <a:p>
            <a:r>
              <a:rPr lang="en-US" noProof="0" dirty="0"/>
              <a:t>Chart and Table</a:t>
            </a:r>
          </a:p>
        </p:txBody>
      </p:sp>
      <p:sp>
        <p:nvSpPr>
          <p:cNvPr id="9" name="Text Placeholder 8">
            <a:extLst>
              <a:ext uri="{FF2B5EF4-FFF2-40B4-BE49-F238E27FC236}">
                <a16:creationId xmlns:a16="http://schemas.microsoft.com/office/drawing/2014/main" id="{D3EFB4A0-6633-B726-3C1F-8CF9477726F8}"/>
              </a:ext>
            </a:extLst>
          </p:cNvPr>
          <p:cNvSpPr>
            <a:spLocks noGrp="1"/>
          </p:cNvSpPr>
          <p:nvPr>
            <p:ph type="body" sz="quarter" idx="53"/>
          </p:nvPr>
        </p:nvSpPr>
        <p:spPr>
          <a:xfrm>
            <a:off x="2813050" y="4443975"/>
            <a:ext cx="6007204" cy="235291"/>
          </a:xfrm>
        </p:spPr>
        <p:txBody>
          <a:bodyPr/>
          <a:lstStyle>
            <a:lvl1pPr>
              <a:defRPr sz="1200"/>
            </a:lvl1pPr>
            <a:lvl2pPr>
              <a:defRPr sz="12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a:extLst>
              <a:ext uri="{FF2B5EF4-FFF2-40B4-BE49-F238E27FC236}">
                <a16:creationId xmlns:a16="http://schemas.microsoft.com/office/drawing/2014/main" id="{B066E4A1-F201-4CDB-9EFD-23C4C1D4BBBF}"/>
              </a:ext>
            </a:extLst>
          </p:cNvPr>
          <p:cNvSpPr>
            <a:spLocks noGrp="1"/>
          </p:cNvSpPr>
          <p:nvPr>
            <p:ph type="ftr" sz="quarter" idx="51"/>
          </p:nvPr>
        </p:nvSpPr>
        <p:spPr/>
        <p:txBody>
          <a:bodyPr/>
          <a:lstStyle/>
          <a:p>
            <a:endParaRPr lang="en-US"/>
          </a:p>
        </p:txBody>
      </p:sp>
      <p:sp>
        <p:nvSpPr>
          <p:cNvPr id="3" name="Date Placeholder 2">
            <a:extLst>
              <a:ext uri="{FF2B5EF4-FFF2-40B4-BE49-F238E27FC236}">
                <a16:creationId xmlns:a16="http://schemas.microsoft.com/office/drawing/2014/main" id="{D0CC6B3A-F629-4184-7086-2A5AC75F85BB}"/>
              </a:ext>
            </a:extLst>
          </p:cNvPr>
          <p:cNvSpPr>
            <a:spLocks noGrp="1"/>
          </p:cNvSpPr>
          <p:nvPr>
            <p:ph type="dt" sz="half" idx="24"/>
          </p:nvPr>
        </p:nvSpPr>
        <p:spPr>
          <a:xfrm>
            <a:off x="6548724" y="4822572"/>
            <a:ext cx="1626918" cy="166629"/>
          </a:xfrm>
        </p:spPr>
        <p:txBody>
          <a:bodyPr/>
          <a:lstStyle/>
          <a:p>
            <a:fld id="{5AF44D61-E4C4-4F86-8E7C-60E1C0FFF351}" type="datetime1">
              <a:rPr lang="en-US" smtClean="0"/>
              <a:t>3/26/2024</a:t>
            </a:fld>
            <a:endParaRPr lang="en-US" dirty="0"/>
          </a:p>
        </p:txBody>
      </p:sp>
      <p:sp>
        <p:nvSpPr>
          <p:cNvPr id="5" name="Slide Number Placeholder 4">
            <a:extLst>
              <a:ext uri="{FF2B5EF4-FFF2-40B4-BE49-F238E27FC236}">
                <a16:creationId xmlns:a16="http://schemas.microsoft.com/office/drawing/2014/main" id="{1C3BA679-DA65-4E2E-B972-44A3FED52D0A}"/>
              </a:ext>
            </a:extLst>
          </p:cNvPr>
          <p:cNvSpPr>
            <a:spLocks noGrp="1"/>
          </p:cNvSpPr>
          <p:nvPr>
            <p:ph type="sldNum" sz="quarter" idx="52"/>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25124483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Pip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73ED-3A51-43ED-92AF-502A3B2EA33A}"/>
              </a:ext>
            </a:extLst>
          </p:cNvPr>
          <p:cNvSpPr>
            <a:spLocks noGrp="1"/>
          </p:cNvSpPr>
          <p:nvPr>
            <p:ph type="title"/>
          </p:nvPr>
        </p:nvSpPr>
        <p:spPr/>
        <p:txBody>
          <a:bodyPr/>
          <a:lstStyle/>
          <a:p>
            <a:r>
              <a:rPr lang="en-US"/>
              <a:t>Click to edit Master title style</a:t>
            </a:r>
          </a:p>
        </p:txBody>
      </p:sp>
      <p:sp>
        <p:nvSpPr>
          <p:cNvPr id="24" name="Espace réservé du texte 4">
            <a:extLst>
              <a:ext uri="{FF2B5EF4-FFF2-40B4-BE49-F238E27FC236}">
                <a16:creationId xmlns:a16="http://schemas.microsoft.com/office/drawing/2014/main" id="{18543BFC-51CD-4127-AE00-EF8C17425F7C}"/>
              </a:ext>
            </a:extLst>
          </p:cNvPr>
          <p:cNvSpPr>
            <a:spLocks noGrp="1"/>
          </p:cNvSpPr>
          <p:nvPr>
            <p:ph type="body" sz="quarter" idx="22"/>
          </p:nvPr>
        </p:nvSpPr>
        <p:spPr>
          <a:xfrm>
            <a:off x="333730" y="1069097"/>
            <a:ext cx="8477998" cy="215444"/>
          </a:xfrm>
        </p:spPr>
        <p:txBody>
          <a:bodyPr wrap="square">
            <a:spAutoFit/>
          </a:bodyPr>
          <a:lstStyle>
            <a:lvl1pPr>
              <a:lnSpc>
                <a:spcPct val="100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67" name="Espace réservé pour une image  8">
            <a:extLst>
              <a:ext uri="{FF2B5EF4-FFF2-40B4-BE49-F238E27FC236}">
                <a16:creationId xmlns:a16="http://schemas.microsoft.com/office/drawing/2014/main" id="{4BAB2053-02C8-44E3-BCB5-79E125611896}"/>
              </a:ext>
            </a:extLst>
          </p:cNvPr>
          <p:cNvSpPr>
            <a:spLocks noGrp="1" noChangeAspect="1"/>
          </p:cNvSpPr>
          <p:nvPr>
            <p:ph type="pic" sz="quarter" idx="53"/>
          </p:nvPr>
        </p:nvSpPr>
        <p:spPr>
          <a:xfrm>
            <a:off x="863819" y="1521256"/>
            <a:ext cx="916903" cy="910404"/>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65" name="Espace réservé du texte 4">
            <a:extLst>
              <a:ext uri="{FF2B5EF4-FFF2-40B4-BE49-F238E27FC236}">
                <a16:creationId xmlns:a16="http://schemas.microsoft.com/office/drawing/2014/main" id="{C564BC63-82B6-4B97-BBA2-8A1469E22618}"/>
              </a:ext>
            </a:extLst>
          </p:cNvPr>
          <p:cNvSpPr>
            <a:spLocks noGrp="1"/>
          </p:cNvSpPr>
          <p:nvPr>
            <p:ph type="body" sz="quarter" idx="51" hasCustomPrompt="1"/>
          </p:nvPr>
        </p:nvSpPr>
        <p:spPr>
          <a:xfrm>
            <a:off x="332271" y="2758613"/>
            <a:ext cx="1980000" cy="358747"/>
          </a:xfrm>
        </p:spPr>
        <p:txBody>
          <a:bodyPr>
            <a:noAutofit/>
          </a:bodyPr>
          <a:lstStyle>
            <a:lvl1pPr algn="ctr">
              <a:lnSpc>
                <a:spcPct val="100000"/>
              </a:lnSpc>
              <a:spcAft>
                <a:spcPts val="0"/>
              </a:spcAft>
              <a:defRPr sz="1400" b="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Title goes here</a:t>
            </a:r>
          </a:p>
        </p:txBody>
      </p:sp>
      <p:sp>
        <p:nvSpPr>
          <p:cNvPr id="68" name="Espace réservé du graphique SmartArt 29">
            <a:extLst>
              <a:ext uri="{FF2B5EF4-FFF2-40B4-BE49-F238E27FC236}">
                <a16:creationId xmlns:a16="http://schemas.microsoft.com/office/drawing/2014/main" id="{140B83C6-7CB5-431F-A405-E72F2291F5A8}"/>
              </a:ext>
              <a:ext uri="{C183D7F6-B498-43B3-948B-1728B52AA6E4}">
                <adec:decorative xmlns:adec="http://schemas.microsoft.com/office/drawing/2017/decorative" val="1"/>
              </a:ext>
            </a:extLst>
          </p:cNvPr>
          <p:cNvSpPr>
            <a:spLocks noGrp="1" noChangeAspect="1"/>
          </p:cNvSpPr>
          <p:nvPr>
            <p:ph type="dgm" sz="quarter" idx="54" hasCustomPrompt="1"/>
          </p:nvPr>
        </p:nvSpPr>
        <p:spPr>
          <a:xfrm>
            <a:off x="1208555" y="3220952"/>
            <a:ext cx="219579" cy="218023"/>
          </a:xfrm>
          <a:custGeom>
            <a:avLst/>
            <a:gdLst>
              <a:gd name="connsiteX0" fmla="*/ 2922939 w 3483218"/>
              <a:gd name="connsiteY0" fmla="*/ 1259365 h 3458526"/>
              <a:gd name="connsiteX1" fmla="*/ 1600525 w 3483218"/>
              <a:gd name="connsiteY1" fmla="*/ 2492535 h 3458526"/>
              <a:gd name="connsiteX2" fmla="*/ 868506 w 3483218"/>
              <a:gd name="connsiteY2" fmla="*/ 1555592 h 3458526"/>
              <a:gd name="connsiteX3" fmla="*/ 797650 w 3483218"/>
              <a:gd name="connsiteY3" fmla="*/ 1610951 h 3458526"/>
              <a:gd name="connsiteX4" fmla="*/ 1586692 w 3483218"/>
              <a:gd name="connsiteY4" fmla="*/ 2620878 h 3458526"/>
              <a:gd name="connsiteX5" fmla="*/ 1626892 w 3483218"/>
              <a:gd name="connsiteY5" fmla="*/ 2589471 h 3458526"/>
              <a:gd name="connsiteX6" fmla="*/ 1627601 w 3483218"/>
              <a:gd name="connsiteY6" fmla="*/ 2590232 h 3458526"/>
              <a:gd name="connsiteX7" fmla="*/ 1636303 w 3483218"/>
              <a:gd name="connsiteY7" fmla="*/ 2582117 h 3458526"/>
              <a:gd name="connsiteX8" fmla="*/ 1657548 w 3483218"/>
              <a:gd name="connsiteY8" fmla="*/ 2565520 h 3458526"/>
              <a:gd name="connsiteX9" fmla="*/ 1656095 w 3483218"/>
              <a:gd name="connsiteY9" fmla="*/ 2563661 h 3458526"/>
              <a:gd name="connsiteX10" fmla="*/ 2984262 w 3483218"/>
              <a:gd name="connsiteY10" fmla="*/ 1325125 h 3458526"/>
              <a:gd name="connsiteX11" fmla="*/ 1704581 w 3483218"/>
              <a:gd name="connsiteY11" fmla="*/ 1 h 3458526"/>
              <a:gd name="connsiteX12" fmla="*/ 3483218 w 3483218"/>
              <a:gd name="connsiteY12" fmla="*/ 1729247 h 3458526"/>
              <a:gd name="connsiteX13" fmla="*/ 1778716 w 3483218"/>
              <a:gd name="connsiteY13" fmla="*/ 3458526 h 3458526"/>
              <a:gd name="connsiteX14" fmla="*/ 1 w 3483218"/>
              <a:gd name="connsiteY14" fmla="*/ 1729282 h 3458526"/>
              <a:gd name="connsiteX15" fmla="*/ 1704581 w 3483218"/>
              <a:gd name="connsiteY15" fmla="*/ 1 h 345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3218" h="3458526">
                <a:moveTo>
                  <a:pt x="2922939" y="1259365"/>
                </a:moveTo>
                <a:lnTo>
                  <a:pt x="1600525" y="2492535"/>
                </a:lnTo>
                <a:lnTo>
                  <a:pt x="868506" y="1555592"/>
                </a:lnTo>
                <a:lnTo>
                  <a:pt x="797650" y="1610951"/>
                </a:lnTo>
                <a:lnTo>
                  <a:pt x="1586692" y="2620878"/>
                </a:lnTo>
                <a:lnTo>
                  <a:pt x="1626892" y="2589471"/>
                </a:lnTo>
                <a:lnTo>
                  <a:pt x="1627601" y="2590232"/>
                </a:lnTo>
                <a:lnTo>
                  <a:pt x="1636303" y="2582117"/>
                </a:lnTo>
                <a:lnTo>
                  <a:pt x="1657548" y="2565520"/>
                </a:lnTo>
                <a:lnTo>
                  <a:pt x="1656095" y="2563661"/>
                </a:lnTo>
                <a:lnTo>
                  <a:pt x="2984262" y="1325125"/>
                </a:lnTo>
                <a:close/>
                <a:moveTo>
                  <a:pt x="1704581" y="1"/>
                </a:moveTo>
                <a:cubicBezTo>
                  <a:pt x="2791550" y="-37"/>
                  <a:pt x="3483179" y="642275"/>
                  <a:pt x="3483218" y="1729247"/>
                </a:cubicBezTo>
                <a:cubicBezTo>
                  <a:pt x="3483201" y="2791528"/>
                  <a:pt x="2791534" y="3458489"/>
                  <a:pt x="1778716" y="3458526"/>
                </a:cubicBezTo>
                <a:cubicBezTo>
                  <a:pt x="666974" y="3458540"/>
                  <a:pt x="-14" y="2791564"/>
                  <a:pt x="1" y="1729282"/>
                </a:cubicBezTo>
                <a:cubicBezTo>
                  <a:pt x="42" y="642310"/>
                  <a:pt x="666991" y="13"/>
                  <a:pt x="1704581" y="1"/>
                </a:cubicBezTo>
                <a:close/>
              </a:path>
            </a:pathLst>
          </a:custGeom>
          <a:solidFill>
            <a:schemeClr val="accent2"/>
          </a:solidFill>
        </p:spPr>
        <p:txBody>
          <a:bodyPr wrap="square">
            <a:noAutofit/>
          </a:bodyPr>
          <a:lstStyle>
            <a:lvl1pPr>
              <a:defRPr>
                <a:noFill/>
              </a:defRPr>
            </a:lvl1pPr>
          </a:lstStyle>
          <a:p>
            <a:pPr lvl="0"/>
            <a:r>
              <a:rPr lang="en-US" noProof="0" dirty="0"/>
              <a:t>Body copy goes here in Verdana 7pt</a:t>
            </a:r>
          </a:p>
        </p:txBody>
      </p:sp>
      <p:sp>
        <p:nvSpPr>
          <p:cNvPr id="66" name="Espace réservé du texte 4">
            <a:extLst>
              <a:ext uri="{FF2B5EF4-FFF2-40B4-BE49-F238E27FC236}">
                <a16:creationId xmlns:a16="http://schemas.microsoft.com/office/drawing/2014/main" id="{9475D1E3-2B8C-4BE6-9A5E-FC270C452627}"/>
              </a:ext>
            </a:extLst>
          </p:cNvPr>
          <p:cNvSpPr>
            <a:spLocks noGrp="1"/>
          </p:cNvSpPr>
          <p:nvPr>
            <p:ph type="body" sz="quarter" idx="52" hasCustomPrompt="1"/>
          </p:nvPr>
        </p:nvSpPr>
        <p:spPr>
          <a:xfrm>
            <a:off x="332271" y="3542567"/>
            <a:ext cx="1980000" cy="971438"/>
          </a:xfrm>
        </p:spPr>
        <p:txBody>
          <a:bodyPr>
            <a:noAutofit/>
          </a:bodyPr>
          <a:lstStyle>
            <a:lvl1pPr algn="ctr">
              <a:lnSpc>
                <a:spcPct val="125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Body copy goes here</a:t>
            </a:r>
          </a:p>
        </p:txBody>
      </p:sp>
      <p:sp>
        <p:nvSpPr>
          <p:cNvPr id="71" name="Espace réservé pour une image  8">
            <a:extLst>
              <a:ext uri="{FF2B5EF4-FFF2-40B4-BE49-F238E27FC236}">
                <a16:creationId xmlns:a16="http://schemas.microsoft.com/office/drawing/2014/main" id="{74115A93-3F72-4EC1-B0BA-6FD3238A6FB7}"/>
              </a:ext>
            </a:extLst>
          </p:cNvPr>
          <p:cNvSpPr>
            <a:spLocks noGrp="1" noChangeAspect="1"/>
          </p:cNvSpPr>
          <p:nvPr>
            <p:ph type="pic" sz="quarter" idx="57"/>
          </p:nvPr>
        </p:nvSpPr>
        <p:spPr>
          <a:xfrm>
            <a:off x="3030305" y="1521256"/>
            <a:ext cx="916903" cy="910404"/>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69" name="Espace réservé du texte 4">
            <a:extLst>
              <a:ext uri="{FF2B5EF4-FFF2-40B4-BE49-F238E27FC236}">
                <a16:creationId xmlns:a16="http://schemas.microsoft.com/office/drawing/2014/main" id="{7F0AC9BA-C19E-43C7-A448-DEE60FB9164F}"/>
              </a:ext>
            </a:extLst>
          </p:cNvPr>
          <p:cNvSpPr>
            <a:spLocks noGrp="1"/>
          </p:cNvSpPr>
          <p:nvPr>
            <p:ph type="body" sz="quarter" idx="55" hasCustomPrompt="1"/>
          </p:nvPr>
        </p:nvSpPr>
        <p:spPr>
          <a:xfrm>
            <a:off x="2498757" y="2758613"/>
            <a:ext cx="1980000" cy="358747"/>
          </a:xfrm>
        </p:spPr>
        <p:txBody>
          <a:bodyPr>
            <a:noAutofit/>
          </a:bodyPr>
          <a:lstStyle>
            <a:lvl1pPr algn="ctr">
              <a:lnSpc>
                <a:spcPct val="100000"/>
              </a:lnSpc>
              <a:spcAft>
                <a:spcPts val="0"/>
              </a:spcAft>
              <a:defRPr sz="1400" b="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Title goes here</a:t>
            </a:r>
          </a:p>
        </p:txBody>
      </p:sp>
      <p:sp>
        <p:nvSpPr>
          <p:cNvPr id="72" name="Espace réservé du graphique SmartArt 29">
            <a:extLst>
              <a:ext uri="{FF2B5EF4-FFF2-40B4-BE49-F238E27FC236}">
                <a16:creationId xmlns:a16="http://schemas.microsoft.com/office/drawing/2014/main" id="{2AF69BEC-2777-47C7-8F52-1B79F4B55198}"/>
              </a:ext>
              <a:ext uri="{C183D7F6-B498-43B3-948B-1728B52AA6E4}">
                <adec:decorative xmlns:adec="http://schemas.microsoft.com/office/drawing/2017/decorative" val="1"/>
              </a:ext>
            </a:extLst>
          </p:cNvPr>
          <p:cNvSpPr>
            <a:spLocks noGrp="1" noChangeAspect="1"/>
          </p:cNvSpPr>
          <p:nvPr>
            <p:ph type="dgm" sz="quarter" idx="58" hasCustomPrompt="1"/>
          </p:nvPr>
        </p:nvSpPr>
        <p:spPr>
          <a:xfrm>
            <a:off x="3375041" y="3220952"/>
            <a:ext cx="219579" cy="218023"/>
          </a:xfrm>
          <a:custGeom>
            <a:avLst/>
            <a:gdLst>
              <a:gd name="connsiteX0" fmla="*/ 2922939 w 3483218"/>
              <a:gd name="connsiteY0" fmla="*/ 1259365 h 3458526"/>
              <a:gd name="connsiteX1" fmla="*/ 1600525 w 3483218"/>
              <a:gd name="connsiteY1" fmla="*/ 2492535 h 3458526"/>
              <a:gd name="connsiteX2" fmla="*/ 868506 w 3483218"/>
              <a:gd name="connsiteY2" fmla="*/ 1555592 h 3458526"/>
              <a:gd name="connsiteX3" fmla="*/ 797650 w 3483218"/>
              <a:gd name="connsiteY3" fmla="*/ 1610951 h 3458526"/>
              <a:gd name="connsiteX4" fmla="*/ 1586692 w 3483218"/>
              <a:gd name="connsiteY4" fmla="*/ 2620878 h 3458526"/>
              <a:gd name="connsiteX5" fmla="*/ 1626892 w 3483218"/>
              <a:gd name="connsiteY5" fmla="*/ 2589471 h 3458526"/>
              <a:gd name="connsiteX6" fmla="*/ 1627601 w 3483218"/>
              <a:gd name="connsiteY6" fmla="*/ 2590232 h 3458526"/>
              <a:gd name="connsiteX7" fmla="*/ 1636303 w 3483218"/>
              <a:gd name="connsiteY7" fmla="*/ 2582117 h 3458526"/>
              <a:gd name="connsiteX8" fmla="*/ 1657548 w 3483218"/>
              <a:gd name="connsiteY8" fmla="*/ 2565520 h 3458526"/>
              <a:gd name="connsiteX9" fmla="*/ 1656095 w 3483218"/>
              <a:gd name="connsiteY9" fmla="*/ 2563661 h 3458526"/>
              <a:gd name="connsiteX10" fmla="*/ 2984262 w 3483218"/>
              <a:gd name="connsiteY10" fmla="*/ 1325125 h 3458526"/>
              <a:gd name="connsiteX11" fmla="*/ 1704581 w 3483218"/>
              <a:gd name="connsiteY11" fmla="*/ 1 h 3458526"/>
              <a:gd name="connsiteX12" fmla="*/ 3483218 w 3483218"/>
              <a:gd name="connsiteY12" fmla="*/ 1729247 h 3458526"/>
              <a:gd name="connsiteX13" fmla="*/ 1778716 w 3483218"/>
              <a:gd name="connsiteY13" fmla="*/ 3458526 h 3458526"/>
              <a:gd name="connsiteX14" fmla="*/ 1 w 3483218"/>
              <a:gd name="connsiteY14" fmla="*/ 1729282 h 3458526"/>
              <a:gd name="connsiteX15" fmla="*/ 1704581 w 3483218"/>
              <a:gd name="connsiteY15" fmla="*/ 1 h 345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3218" h="3458526">
                <a:moveTo>
                  <a:pt x="2922939" y="1259365"/>
                </a:moveTo>
                <a:lnTo>
                  <a:pt x="1600525" y="2492535"/>
                </a:lnTo>
                <a:lnTo>
                  <a:pt x="868506" y="1555592"/>
                </a:lnTo>
                <a:lnTo>
                  <a:pt x="797650" y="1610951"/>
                </a:lnTo>
                <a:lnTo>
                  <a:pt x="1586692" y="2620878"/>
                </a:lnTo>
                <a:lnTo>
                  <a:pt x="1626892" y="2589471"/>
                </a:lnTo>
                <a:lnTo>
                  <a:pt x="1627601" y="2590232"/>
                </a:lnTo>
                <a:lnTo>
                  <a:pt x="1636303" y="2582117"/>
                </a:lnTo>
                <a:lnTo>
                  <a:pt x="1657548" y="2565520"/>
                </a:lnTo>
                <a:lnTo>
                  <a:pt x="1656095" y="2563661"/>
                </a:lnTo>
                <a:lnTo>
                  <a:pt x="2984262" y="1325125"/>
                </a:lnTo>
                <a:close/>
                <a:moveTo>
                  <a:pt x="1704581" y="1"/>
                </a:moveTo>
                <a:cubicBezTo>
                  <a:pt x="2791550" y="-37"/>
                  <a:pt x="3483179" y="642275"/>
                  <a:pt x="3483218" y="1729247"/>
                </a:cubicBezTo>
                <a:cubicBezTo>
                  <a:pt x="3483201" y="2791528"/>
                  <a:pt x="2791534" y="3458489"/>
                  <a:pt x="1778716" y="3458526"/>
                </a:cubicBezTo>
                <a:cubicBezTo>
                  <a:pt x="666974" y="3458540"/>
                  <a:pt x="-14" y="2791564"/>
                  <a:pt x="1" y="1729282"/>
                </a:cubicBezTo>
                <a:cubicBezTo>
                  <a:pt x="42" y="642310"/>
                  <a:pt x="666991" y="13"/>
                  <a:pt x="1704581" y="1"/>
                </a:cubicBezTo>
                <a:close/>
              </a:path>
            </a:pathLst>
          </a:custGeom>
          <a:solidFill>
            <a:schemeClr val="accent2"/>
          </a:solidFill>
        </p:spPr>
        <p:txBody>
          <a:bodyPr wrap="square">
            <a:noAutofit/>
          </a:bodyPr>
          <a:lstStyle>
            <a:lvl1pPr>
              <a:defRPr>
                <a:noFill/>
              </a:defRPr>
            </a:lvl1pPr>
          </a:lstStyle>
          <a:p>
            <a:pPr lvl="0"/>
            <a:r>
              <a:rPr lang="en-US" noProof="0" dirty="0"/>
              <a:t>Body copy goes here in Verdana 7pt</a:t>
            </a:r>
          </a:p>
        </p:txBody>
      </p:sp>
      <p:sp>
        <p:nvSpPr>
          <p:cNvPr id="70" name="Espace réservé du texte 4">
            <a:extLst>
              <a:ext uri="{FF2B5EF4-FFF2-40B4-BE49-F238E27FC236}">
                <a16:creationId xmlns:a16="http://schemas.microsoft.com/office/drawing/2014/main" id="{69E36A4E-A75B-4A2C-94A4-C4D3118AD08D}"/>
              </a:ext>
            </a:extLst>
          </p:cNvPr>
          <p:cNvSpPr>
            <a:spLocks noGrp="1"/>
          </p:cNvSpPr>
          <p:nvPr>
            <p:ph type="body" sz="quarter" idx="56" hasCustomPrompt="1"/>
          </p:nvPr>
        </p:nvSpPr>
        <p:spPr>
          <a:xfrm>
            <a:off x="2498757" y="3542567"/>
            <a:ext cx="1980000" cy="971438"/>
          </a:xfrm>
        </p:spPr>
        <p:txBody>
          <a:bodyPr>
            <a:noAutofit/>
          </a:bodyPr>
          <a:lstStyle>
            <a:lvl1pPr algn="ctr">
              <a:lnSpc>
                <a:spcPct val="125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Body copy goes here</a:t>
            </a:r>
          </a:p>
        </p:txBody>
      </p:sp>
      <p:sp>
        <p:nvSpPr>
          <p:cNvPr id="75" name="Espace réservé pour une image  8">
            <a:extLst>
              <a:ext uri="{FF2B5EF4-FFF2-40B4-BE49-F238E27FC236}">
                <a16:creationId xmlns:a16="http://schemas.microsoft.com/office/drawing/2014/main" id="{67341440-8039-48A0-AD99-26B09C54BE05}"/>
              </a:ext>
            </a:extLst>
          </p:cNvPr>
          <p:cNvSpPr>
            <a:spLocks noGrp="1" noChangeAspect="1"/>
          </p:cNvSpPr>
          <p:nvPr>
            <p:ph type="pic" sz="quarter" idx="61"/>
          </p:nvPr>
        </p:nvSpPr>
        <p:spPr>
          <a:xfrm>
            <a:off x="5196791" y="1521256"/>
            <a:ext cx="916903" cy="910404"/>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73" name="Espace réservé du texte 4">
            <a:extLst>
              <a:ext uri="{FF2B5EF4-FFF2-40B4-BE49-F238E27FC236}">
                <a16:creationId xmlns:a16="http://schemas.microsoft.com/office/drawing/2014/main" id="{FCDD8CFB-1C52-4794-B2D2-C3C704D18854}"/>
              </a:ext>
            </a:extLst>
          </p:cNvPr>
          <p:cNvSpPr>
            <a:spLocks noGrp="1"/>
          </p:cNvSpPr>
          <p:nvPr>
            <p:ph type="body" sz="quarter" idx="59" hasCustomPrompt="1"/>
          </p:nvPr>
        </p:nvSpPr>
        <p:spPr>
          <a:xfrm>
            <a:off x="4665243" y="2758613"/>
            <a:ext cx="1980000" cy="358747"/>
          </a:xfrm>
        </p:spPr>
        <p:txBody>
          <a:bodyPr>
            <a:noAutofit/>
          </a:bodyPr>
          <a:lstStyle>
            <a:lvl1pPr algn="ctr">
              <a:lnSpc>
                <a:spcPct val="100000"/>
              </a:lnSpc>
              <a:spcAft>
                <a:spcPts val="0"/>
              </a:spcAft>
              <a:defRPr sz="1400" b="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Title goes here</a:t>
            </a:r>
          </a:p>
        </p:txBody>
      </p:sp>
      <p:sp>
        <p:nvSpPr>
          <p:cNvPr id="76" name="Espace réservé du graphique SmartArt 29">
            <a:extLst>
              <a:ext uri="{FF2B5EF4-FFF2-40B4-BE49-F238E27FC236}">
                <a16:creationId xmlns:a16="http://schemas.microsoft.com/office/drawing/2014/main" id="{CC665F29-3036-4C25-BA1A-2389FF61E929}"/>
              </a:ext>
              <a:ext uri="{C183D7F6-B498-43B3-948B-1728B52AA6E4}">
                <adec:decorative xmlns:adec="http://schemas.microsoft.com/office/drawing/2017/decorative" val="1"/>
              </a:ext>
            </a:extLst>
          </p:cNvPr>
          <p:cNvSpPr>
            <a:spLocks noGrp="1" noChangeAspect="1"/>
          </p:cNvSpPr>
          <p:nvPr>
            <p:ph type="dgm" sz="quarter" idx="62" hasCustomPrompt="1"/>
          </p:nvPr>
        </p:nvSpPr>
        <p:spPr>
          <a:xfrm>
            <a:off x="5541527" y="3220952"/>
            <a:ext cx="219579" cy="218023"/>
          </a:xfrm>
          <a:custGeom>
            <a:avLst/>
            <a:gdLst>
              <a:gd name="connsiteX0" fmla="*/ 2922939 w 3483218"/>
              <a:gd name="connsiteY0" fmla="*/ 1259365 h 3458526"/>
              <a:gd name="connsiteX1" fmla="*/ 1600525 w 3483218"/>
              <a:gd name="connsiteY1" fmla="*/ 2492535 h 3458526"/>
              <a:gd name="connsiteX2" fmla="*/ 868506 w 3483218"/>
              <a:gd name="connsiteY2" fmla="*/ 1555592 h 3458526"/>
              <a:gd name="connsiteX3" fmla="*/ 797650 w 3483218"/>
              <a:gd name="connsiteY3" fmla="*/ 1610951 h 3458526"/>
              <a:gd name="connsiteX4" fmla="*/ 1586692 w 3483218"/>
              <a:gd name="connsiteY4" fmla="*/ 2620878 h 3458526"/>
              <a:gd name="connsiteX5" fmla="*/ 1626892 w 3483218"/>
              <a:gd name="connsiteY5" fmla="*/ 2589471 h 3458526"/>
              <a:gd name="connsiteX6" fmla="*/ 1627601 w 3483218"/>
              <a:gd name="connsiteY6" fmla="*/ 2590232 h 3458526"/>
              <a:gd name="connsiteX7" fmla="*/ 1636303 w 3483218"/>
              <a:gd name="connsiteY7" fmla="*/ 2582117 h 3458526"/>
              <a:gd name="connsiteX8" fmla="*/ 1657548 w 3483218"/>
              <a:gd name="connsiteY8" fmla="*/ 2565520 h 3458526"/>
              <a:gd name="connsiteX9" fmla="*/ 1656095 w 3483218"/>
              <a:gd name="connsiteY9" fmla="*/ 2563661 h 3458526"/>
              <a:gd name="connsiteX10" fmla="*/ 2984262 w 3483218"/>
              <a:gd name="connsiteY10" fmla="*/ 1325125 h 3458526"/>
              <a:gd name="connsiteX11" fmla="*/ 1704581 w 3483218"/>
              <a:gd name="connsiteY11" fmla="*/ 1 h 3458526"/>
              <a:gd name="connsiteX12" fmla="*/ 3483218 w 3483218"/>
              <a:gd name="connsiteY12" fmla="*/ 1729247 h 3458526"/>
              <a:gd name="connsiteX13" fmla="*/ 1778716 w 3483218"/>
              <a:gd name="connsiteY13" fmla="*/ 3458526 h 3458526"/>
              <a:gd name="connsiteX14" fmla="*/ 1 w 3483218"/>
              <a:gd name="connsiteY14" fmla="*/ 1729282 h 3458526"/>
              <a:gd name="connsiteX15" fmla="*/ 1704581 w 3483218"/>
              <a:gd name="connsiteY15" fmla="*/ 1 h 345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3218" h="3458526">
                <a:moveTo>
                  <a:pt x="2922939" y="1259365"/>
                </a:moveTo>
                <a:lnTo>
                  <a:pt x="1600525" y="2492535"/>
                </a:lnTo>
                <a:lnTo>
                  <a:pt x="868506" y="1555592"/>
                </a:lnTo>
                <a:lnTo>
                  <a:pt x="797650" y="1610951"/>
                </a:lnTo>
                <a:lnTo>
                  <a:pt x="1586692" y="2620878"/>
                </a:lnTo>
                <a:lnTo>
                  <a:pt x="1626892" y="2589471"/>
                </a:lnTo>
                <a:lnTo>
                  <a:pt x="1627601" y="2590232"/>
                </a:lnTo>
                <a:lnTo>
                  <a:pt x="1636303" y="2582117"/>
                </a:lnTo>
                <a:lnTo>
                  <a:pt x="1657548" y="2565520"/>
                </a:lnTo>
                <a:lnTo>
                  <a:pt x="1656095" y="2563661"/>
                </a:lnTo>
                <a:lnTo>
                  <a:pt x="2984262" y="1325125"/>
                </a:lnTo>
                <a:close/>
                <a:moveTo>
                  <a:pt x="1704581" y="1"/>
                </a:moveTo>
                <a:cubicBezTo>
                  <a:pt x="2791550" y="-37"/>
                  <a:pt x="3483179" y="642275"/>
                  <a:pt x="3483218" y="1729247"/>
                </a:cubicBezTo>
                <a:cubicBezTo>
                  <a:pt x="3483201" y="2791528"/>
                  <a:pt x="2791534" y="3458489"/>
                  <a:pt x="1778716" y="3458526"/>
                </a:cubicBezTo>
                <a:cubicBezTo>
                  <a:pt x="666974" y="3458540"/>
                  <a:pt x="-14" y="2791564"/>
                  <a:pt x="1" y="1729282"/>
                </a:cubicBezTo>
                <a:cubicBezTo>
                  <a:pt x="42" y="642310"/>
                  <a:pt x="666991" y="13"/>
                  <a:pt x="1704581" y="1"/>
                </a:cubicBezTo>
                <a:close/>
              </a:path>
            </a:pathLst>
          </a:custGeom>
          <a:solidFill>
            <a:schemeClr val="accent2"/>
          </a:solidFill>
        </p:spPr>
        <p:txBody>
          <a:bodyPr wrap="square">
            <a:noAutofit/>
          </a:bodyPr>
          <a:lstStyle>
            <a:lvl1pPr>
              <a:defRPr>
                <a:noFill/>
              </a:defRPr>
            </a:lvl1pPr>
          </a:lstStyle>
          <a:p>
            <a:pPr lvl="0"/>
            <a:r>
              <a:rPr lang="en-US" noProof="0" dirty="0"/>
              <a:t>Body copy goes here in Verdana 7pt</a:t>
            </a:r>
          </a:p>
        </p:txBody>
      </p:sp>
      <p:sp>
        <p:nvSpPr>
          <p:cNvPr id="74" name="Espace réservé du texte 4">
            <a:extLst>
              <a:ext uri="{FF2B5EF4-FFF2-40B4-BE49-F238E27FC236}">
                <a16:creationId xmlns:a16="http://schemas.microsoft.com/office/drawing/2014/main" id="{1ADE3853-ADBB-43DA-BEF0-489A8FE29E1D}"/>
              </a:ext>
            </a:extLst>
          </p:cNvPr>
          <p:cNvSpPr>
            <a:spLocks noGrp="1"/>
          </p:cNvSpPr>
          <p:nvPr>
            <p:ph type="body" sz="quarter" idx="60" hasCustomPrompt="1"/>
          </p:nvPr>
        </p:nvSpPr>
        <p:spPr>
          <a:xfrm>
            <a:off x="4665243" y="3542567"/>
            <a:ext cx="1980000" cy="971438"/>
          </a:xfrm>
        </p:spPr>
        <p:txBody>
          <a:bodyPr>
            <a:noAutofit/>
          </a:bodyPr>
          <a:lstStyle>
            <a:lvl1pPr algn="ctr">
              <a:lnSpc>
                <a:spcPct val="125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Body copy goes here</a:t>
            </a:r>
          </a:p>
        </p:txBody>
      </p:sp>
      <p:sp>
        <p:nvSpPr>
          <p:cNvPr id="48" name="Espace réservé pour une image  8">
            <a:extLst>
              <a:ext uri="{FF2B5EF4-FFF2-40B4-BE49-F238E27FC236}">
                <a16:creationId xmlns:a16="http://schemas.microsoft.com/office/drawing/2014/main" id="{A2BF4A97-13DA-4E9F-8ACB-59EB15D77A1E}"/>
              </a:ext>
            </a:extLst>
          </p:cNvPr>
          <p:cNvSpPr>
            <a:spLocks noGrp="1" noChangeAspect="1"/>
          </p:cNvSpPr>
          <p:nvPr>
            <p:ph type="pic" sz="quarter" idx="41"/>
          </p:nvPr>
        </p:nvSpPr>
        <p:spPr>
          <a:xfrm>
            <a:off x="7363278" y="1521256"/>
            <a:ext cx="916903" cy="910404"/>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36" name="Espace réservé du texte 4">
            <a:extLst>
              <a:ext uri="{FF2B5EF4-FFF2-40B4-BE49-F238E27FC236}">
                <a16:creationId xmlns:a16="http://schemas.microsoft.com/office/drawing/2014/main" id="{9C742B60-DBF9-4074-B1A9-8F6E74E9D9E7}"/>
              </a:ext>
            </a:extLst>
          </p:cNvPr>
          <p:cNvSpPr>
            <a:spLocks noGrp="1"/>
          </p:cNvSpPr>
          <p:nvPr>
            <p:ph type="body" sz="quarter" idx="29" hasCustomPrompt="1"/>
          </p:nvPr>
        </p:nvSpPr>
        <p:spPr>
          <a:xfrm>
            <a:off x="6831730" y="2758613"/>
            <a:ext cx="1980000" cy="358747"/>
          </a:xfrm>
        </p:spPr>
        <p:txBody>
          <a:bodyPr>
            <a:noAutofit/>
          </a:bodyPr>
          <a:lstStyle>
            <a:lvl1pPr algn="ctr">
              <a:lnSpc>
                <a:spcPct val="100000"/>
              </a:lnSpc>
              <a:spcAft>
                <a:spcPts val="0"/>
              </a:spcAft>
              <a:defRPr sz="1400" b="0" i="1">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Title goes here</a:t>
            </a:r>
          </a:p>
        </p:txBody>
      </p:sp>
      <p:sp>
        <p:nvSpPr>
          <p:cNvPr id="53" name="Espace réservé du graphique SmartArt 29">
            <a:extLst>
              <a:ext uri="{FF2B5EF4-FFF2-40B4-BE49-F238E27FC236}">
                <a16:creationId xmlns:a16="http://schemas.microsoft.com/office/drawing/2014/main" id="{7DBF2C70-2304-418B-A045-58A1900F2C79}"/>
              </a:ext>
              <a:ext uri="{C183D7F6-B498-43B3-948B-1728B52AA6E4}">
                <adec:decorative xmlns:adec="http://schemas.microsoft.com/office/drawing/2017/decorative" val="1"/>
              </a:ext>
            </a:extLst>
          </p:cNvPr>
          <p:cNvSpPr>
            <a:spLocks noGrp="1" noChangeAspect="1"/>
          </p:cNvSpPr>
          <p:nvPr>
            <p:ph type="dgm" sz="quarter" idx="46" hasCustomPrompt="1"/>
          </p:nvPr>
        </p:nvSpPr>
        <p:spPr>
          <a:xfrm>
            <a:off x="7708014" y="3220952"/>
            <a:ext cx="219579" cy="218023"/>
          </a:xfrm>
          <a:custGeom>
            <a:avLst/>
            <a:gdLst>
              <a:gd name="connsiteX0" fmla="*/ 2922939 w 3483218"/>
              <a:gd name="connsiteY0" fmla="*/ 1259365 h 3458526"/>
              <a:gd name="connsiteX1" fmla="*/ 1600525 w 3483218"/>
              <a:gd name="connsiteY1" fmla="*/ 2492535 h 3458526"/>
              <a:gd name="connsiteX2" fmla="*/ 868506 w 3483218"/>
              <a:gd name="connsiteY2" fmla="*/ 1555592 h 3458526"/>
              <a:gd name="connsiteX3" fmla="*/ 797650 w 3483218"/>
              <a:gd name="connsiteY3" fmla="*/ 1610951 h 3458526"/>
              <a:gd name="connsiteX4" fmla="*/ 1586692 w 3483218"/>
              <a:gd name="connsiteY4" fmla="*/ 2620878 h 3458526"/>
              <a:gd name="connsiteX5" fmla="*/ 1626892 w 3483218"/>
              <a:gd name="connsiteY5" fmla="*/ 2589471 h 3458526"/>
              <a:gd name="connsiteX6" fmla="*/ 1627601 w 3483218"/>
              <a:gd name="connsiteY6" fmla="*/ 2590232 h 3458526"/>
              <a:gd name="connsiteX7" fmla="*/ 1636303 w 3483218"/>
              <a:gd name="connsiteY7" fmla="*/ 2582117 h 3458526"/>
              <a:gd name="connsiteX8" fmla="*/ 1657548 w 3483218"/>
              <a:gd name="connsiteY8" fmla="*/ 2565520 h 3458526"/>
              <a:gd name="connsiteX9" fmla="*/ 1656095 w 3483218"/>
              <a:gd name="connsiteY9" fmla="*/ 2563661 h 3458526"/>
              <a:gd name="connsiteX10" fmla="*/ 2984262 w 3483218"/>
              <a:gd name="connsiteY10" fmla="*/ 1325125 h 3458526"/>
              <a:gd name="connsiteX11" fmla="*/ 1704581 w 3483218"/>
              <a:gd name="connsiteY11" fmla="*/ 1 h 3458526"/>
              <a:gd name="connsiteX12" fmla="*/ 3483218 w 3483218"/>
              <a:gd name="connsiteY12" fmla="*/ 1729247 h 3458526"/>
              <a:gd name="connsiteX13" fmla="*/ 1778716 w 3483218"/>
              <a:gd name="connsiteY13" fmla="*/ 3458526 h 3458526"/>
              <a:gd name="connsiteX14" fmla="*/ 1 w 3483218"/>
              <a:gd name="connsiteY14" fmla="*/ 1729282 h 3458526"/>
              <a:gd name="connsiteX15" fmla="*/ 1704581 w 3483218"/>
              <a:gd name="connsiteY15" fmla="*/ 1 h 345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83218" h="3458526">
                <a:moveTo>
                  <a:pt x="2922939" y="1259365"/>
                </a:moveTo>
                <a:lnTo>
                  <a:pt x="1600525" y="2492535"/>
                </a:lnTo>
                <a:lnTo>
                  <a:pt x="868506" y="1555592"/>
                </a:lnTo>
                <a:lnTo>
                  <a:pt x="797650" y="1610951"/>
                </a:lnTo>
                <a:lnTo>
                  <a:pt x="1586692" y="2620878"/>
                </a:lnTo>
                <a:lnTo>
                  <a:pt x="1626892" y="2589471"/>
                </a:lnTo>
                <a:lnTo>
                  <a:pt x="1627601" y="2590232"/>
                </a:lnTo>
                <a:lnTo>
                  <a:pt x="1636303" y="2582117"/>
                </a:lnTo>
                <a:lnTo>
                  <a:pt x="1657548" y="2565520"/>
                </a:lnTo>
                <a:lnTo>
                  <a:pt x="1656095" y="2563661"/>
                </a:lnTo>
                <a:lnTo>
                  <a:pt x="2984262" y="1325125"/>
                </a:lnTo>
                <a:close/>
                <a:moveTo>
                  <a:pt x="1704581" y="1"/>
                </a:moveTo>
                <a:cubicBezTo>
                  <a:pt x="2791550" y="-37"/>
                  <a:pt x="3483179" y="642275"/>
                  <a:pt x="3483218" y="1729247"/>
                </a:cubicBezTo>
                <a:cubicBezTo>
                  <a:pt x="3483201" y="2791528"/>
                  <a:pt x="2791534" y="3458489"/>
                  <a:pt x="1778716" y="3458526"/>
                </a:cubicBezTo>
                <a:cubicBezTo>
                  <a:pt x="666974" y="3458540"/>
                  <a:pt x="-14" y="2791564"/>
                  <a:pt x="1" y="1729282"/>
                </a:cubicBezTo>
                <a:cubicBezTo>
                  <a:pt x="42" y="642310"/>
                  <a:pt x="666991" y="13"/>
                  <a:pt x="1704581" y="1"/>
                </a:cubicBezTo>
                <a:close/>
              </a:path>
            </a:pathLst>
          </a:custGeom>
          <a:solidFill>
            <a:schemeClr val="accent2"/>
          </a:solidFill>
        </p:spPr>
        <p:txBody>
          <a:bodyPr wrap="square">
            <a:noAutofit/>
          </a:bodyPr>
          <a:lstStyle>
            <a:lvl1pPr>
              <a:defRPr>
                <a:noFill/>
              </a:defRPr>
            </a:lvl1pPr>
          </a:lstStyle>
          <a:p>
            <a:pPr lvl="0"/>
            <a:r>
              <a:rPr lang="en-US" noProof="0" dirty="0"/>
              <a:t>Body copy goes here in Verdana 7pt</a:t>
            </a:r>
          </a:p>
        </p:txBody>
      </p:sp>
      <p:sp>
        <p:nvSpPr>
          <p:cNvPr id="42" name="Espace réservé du texte 4">
            <a:extLst>
              <a:ext uri="{FF2B5EF4-FFF2-40B4-BE49-F238E27FC236}">
                <a16:creationId xmlns:a16="http://schemas.microsoft.com/office/drawing/2014/main" id="{09AF6B2D-FE1E-4067-9129-C4B5676FF75B}"/>
              </a:ext>
            </a:extLst>
          </p:cNvPr>
          <p:cNvSpPr>
            <a:spLocks noGrp="1"/>
          </p:cNvSpPr>
          <p:nvPr>
            <p:ph type="body" sz="quarter" idx="35" hasCustomPrompt="1"/>
          </p:nvPr>
        </p:nvSpPr>
        <p:spPr>
          <a:xfrm>
            <a:off x="6831730" y="3542567"/>
            <a:ext cx="1980000" cy="971438"/>
          </a:xfrm>
        </p:spPr>
        <p:txBody>
          <a:bodyPr>
            <a:noAutofit/>
          </a:bodyPr>
          <a:lstStyle>
            <a:lvl1pPr algn="ctr">
              <a:lnSpc>
                <a:spcPct val="125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Body copy goes here</a:t>
            </a:r>
          </a:p>
        </p:txBody>
      </p:sp>
      <p:sp>
        <p:nvSpPr>
          <p:cNvPr id="4" name="Footer Placeholder 3">
            <a:extLst>
              <a:ext uri="{FF2B5EF4-FFF2-40B4-BE49-F238E27FC236}">
                <a16:creationId xmlns:a16="http://schemas.microsoft.com/office/drawing/2014/main" id="{B873913F-E1D6-41D3-8124-922116D6EE61}"/>
              </a:ext>
            </a:extLst>
          </p:cNvPr>
          <p:cNvSpPr>
            <a:spLocks noGrp="1"/>
          </p:cNvSpPr>
          <p:nvPr>
            <p:ph type="ftr" sz="quarter" idx="64"/>
          </p:nvPr>
        </p:nvSpPr>
        <p:spPr/>
        <p:txBody>
          <a:bodyPr/>
          <a:lstStyle/>
          <a:p>
            <a:endParaRPr lang="en-US"/>
          </a:p>
        </p:txBody>
      </p:sp>
      <p:sp>
        <p:nvSpPr>
          <p:cNvPr id="3" name="Date Placeholder 2">
            <a:extLst>
              <a:ext uri="{FF2B5EF4-FFF2-40B4-BE49-F238E27FC236}">
                <a16:creationId xmlns:a16="http://schemas.microsoft.com/office/drawing/2014/main" id="{FC495434-898C-0A4B-ADD6-BA8071D54D8D}"/>
              </a:ext>
            </a:extLst>
          </p:cNvPr>
          <p:cNvSpPr>
            <a:spLocks noGrp="1"/>
          </p:cNvSpPr>
          <p:nvPr>
            <p:ph type="dt" sz="half" idx="24"/>
          </p:nvPr>
        </p:nvSpPr>
        <p:spPr>
          <a:xfrm>
            <a:off x="6548724" y="4822572"/>
            <a:ext cx="1626918" cy="166629"/>
          </a:xfrm>
        </p:spPr>
        <p:txBody>
          <a:bodyPr/>
          <a:lstStyle/>
          <a:p>
            <a:fld id="{B3B1F4AA-00EF-4D5D-80AF-DFD9492406B0}" type="datetime1">
              <a:rPr lang="en-US" smtClean="0"/>
              <a:t>3/26/2024</a:t>
            </a:fld>
            <a:endParaRPr lang="en-US" dirty="0"/>
          </a:p>
        </p:txBody>
      </p:sp>
      <p:sp>
        <p:nvSpPr>
          <p:cNvPr id="5" name="Slide Number Placeholder 4">
            <a:extLst>
              <a:ext uri="{FF2B5EF4-FFF2-40B4-BE49-F238E27FC236}">
                <a16:creationId xmlns:a16="http://schemas.microsoft.com/office/drawing/2014/main" id="{378137A5-862C-484E-82EA-09069DC28D46}"/>
              </a:ext>
            </a:extLst>
          </p:cNvPr>
          <p:cNvSpPr>
            <a:spLocks noGrp="1"/>
          </p:cNvSpPr>
          <p:nvPr>
            <p:ph type="sldNum" sz="quarter" idx="65"/>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12679375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ntent on righ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40A4075-8388-4D55-A178-9B9B0A11486C}"/>
              </a:ext>
            </a:extLst>
          </p:cNvPr>
          <p:cNvSpPr/>
          <p:nvPr userDrawn="1"/>
        </p:nvSpPr>
        <p:spPr>
          <a:xfrm>
            <a:off x="0" y="0"/>
            <a:ext cx="27972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36" name="Graphique 7">
            <a:extLst>
              <a:ext uri="{FF2B5EF4-FFF2-40B4-BE49-F238E27FC236}">
                <a16:creationId xmlns:a16="http://schemas.microsoft.com/office/drawing/2014/main" id="{3C798781-F4CB-44F3-9F78-3F13A6985909}"/>
              </a:ext>
            </a:extLst>
          </p:cNvPr>
          <p:cNvGrpSpPr>
            <a:grpSpLocks noChangeAspect="1"/>
          </p:cNvGrpSpPr>
          <p:nvPr userDrawn="1"/>
        </p:nvGrpSpPr>
        <p:grpSpPr>
          <a:xfrm>
            <a:off x="331624" y="4747145"/>
            <a:ext cx="803890" cy="206313"/>
            <a:chOff x="4768103" y="-471733"/>
            <a:chExt cx="744723" cy="191124"/>
          </a:xfrm>
          <a:solidFill>
            <a:schemeClr val="bg1"/>
          </a:solidFill>
        </p:grpSpPr>
        <p:sp>
          <p:nvSpPr>
            <p:cNvPr id="37" name="Forme libre : forme 9">
              <a:extLst>
                <a:ext uri="{FF2B5EF4-FFF2-40B4-BE49-F238E27FC236}">
                  <a16:creationId xmlns:a16="http://schemas.microsoft.com/office/drawing/2014/main" id="{1449B5FD-7625-4985-9939-DCBF403E122A}"/>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38" name="Forme libre : forme 10">
              <a:extLst>
                <a:ext uri="{FF2B5EF4-FFF2-40B4-BE49-F238E27FC236}">
                  <a16:creationId xmlns:a16="http://schemas.microsoft.com/office/drawing/2014/main" id="{79BB7204-57DC-4669-89E8-1BC85F9001F0}"/>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39" name="Forme libre : forme 11">
              <a:extLst>
                <a:ext uri="{FF2B5EF4-FFF2-40B4-BE49-F238E27FC236}">
                  <a16:creationId xmlns:a16="http://schemas.microsoft.com/office/drawing/2014/main" id="{7FB3F5C2-F3C4-4335-B7A9-8E0DB1BE42B2}"/>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14" name="Title 1">
            <a:extLst>
              <a:ext uri="{FF2B5EF4-FFF2-40B4-BE49-F238E27FC236}">
                <a16:creationId xmlns:a16="http://schemas.microsoft.com/office/drawing/2014/main" id="{91492C5C-F468-4CB0-80F1-9B4B46F16C6A}"/>
              </a:ext>
            </a:extLst>
          </p:cNvPr>
          <p:cNvSpPr>
            <a:spLocks noGrp="1"/>
          </p:cNvSpPr>
          <p:nvPr>
            <p:ph type="title"/>
          </p:nvPr>
        </p:nvSpPr>
        <p:spPr>
          <a:xfrm>
            <a:off x="331200" y="288000"/>
            <a:ext cx="2118055" cy="720000"/>
          </a:xfrm>
        </p:spPr>
        <p:txBody>
          <a:bodyPr/>
          <a:lstStyle>
            <a:lvl1pPr>
              <a:defRPr>
                <a:solidFill>
                  <a:schemeClr val="bg1"/>
                </a:solidFill>
              </a:defRPr>
            </a:lvl1pPr>
          </a:lstStyle>
          <a:p>
            <a:r>
              <a:rPr lang="en-US"/>
              <a:t>Click to edit Master title style</a:t>
            </a:r>
            <a:endParaRPr lang="en-US" dirty="0"/>
          </a:p>
        </p:txBody>
      </p:sp>
      <p:sp>
        <p:nvSpPr>
          <p:cNvPr id="17" name="Espace réservé du texte 4">
            <a:extLst>
              <a:ext uri="{FF2B5EF4-FFF2-40B4-BE49-F238E27FC236}">
                <a16:creationId xmlns:a16="http://schemas.microsoft.com/office/drawing/2014/main" id="{6C9A8073-A40D-4AF6-AA04-2FF422EE4C1C}"/>
              </a:ext>
            </a:extLst>
          </p:cNvPr>
          <p:cNvSpPr>
            <a:spLocks noGrp="1"/>
          </p:cNvSpPr>
          <p:nvPr>
            <p:ph type="body" sz="quarter" idx="53"/>
          </p:nvPr>
        </p:nvSpPr>
        <p:spPr>
          <a:xfrm>
            <a:off x="333730" y="1071318"/>
            <a:ext cx="2116800" cy="430887"/>
          </a:xfrm>
        </p:spPr>
        <p:txBody>
          <a:bodyPr wrap="square">
            <a:spAutoFit/>
          </a:bodyPr>
          <a:lstStyle>
            <a:lvl1pPr>
              <a:lnSpc>
                <a:spcPct val="100000"/>
              </a:lnSpc>
              <a:spcAft>
                <a:spcPts val="0"/>
              </a:spcAft>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6" name="Text Placeholder 2">
            <a:extLst>
              <a:ext uri="{FF2B5EF4-FFF2-40B4-BE49-F238E27FC236}">
                <a16:creationId xmlns:a16="http://schemas.microsoft.com/office/drawing/2014/main" id="{3CCFCBD4-C7D2-4B77-80E4-175D189F6AEC}"/>
              </a:ext>
            </a:extLst>
          </p:cNvPr>
          <p:cNvSpPr>
            <a:spLocks noGrp="1"/>
          </p:cNvSpPr>
          <p:nvPr>
            <p:ph type="body" sz="quarter" idx="49"/>
          </p:nvPr>
        </p:nvSpPr>
        <p:spPr>
          <a:xfrm>
            <a:off x="331526" y="1340691"/>
            <a:ext cx="2120260" cy="3338575"/>
          </a:xfrm>
        </p:spPr>
        <p:txBody>
          <a:bodyPr/>
          <a:lstStyle>
            <a:lvl1pPr>
              <a:defRPr>
                <a:solidFill>
                  <a:schemeClr val="tx2"/>
                </a:solidFill>
              </a:defRPr>
            </a:lvl1pPr>
            <a:lvl2pPr marL="226800" indent="-226800">
              <a:buFontTx/>
              <a:buBlip>
                <a:blip r:embed="rId2"/>
              </a:buBlip>
              <a:defRPr>
                <a:solidFill>
                  <a:schemeClr val="tx2"/>
                </a:solidFill>
              </a:defRPr>
            </a:lvl2pPr>
            <a:lvl3pPr marL="457200" indent="-226800">
              <a:buFontTx/>
              <a:buBlip>
                <a:blip r:embed="rId2"/>
              </a:buBlip>
              <a:defRPr>
                <a:solidFill>
                  <a:schemeClr val="tx2"/>
                </a:solidFill>
              </a:defRPr>
            </a:lvl3pPr>
            <a:lvl4pPr marL="684000" indent="-226800">
              <a:buFontTx/>
              <a:buBlip>
                <a:blip r:embed="rId2"/>
              </a:buBlip>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17DC1698-2737-4E37-B19B-1B0638E9D784}"/>
              </a:ext>
            </a:extLst>
          </p:cNvPr>
          <p:cNvSpPr>
            <a:spLocks noGrp="1"/>
          </p:cNvSpPr>
          <p:nvPr>
            <p:ph type="ftr" sz="quarter" idx="51"/>
          </p:nvPr>
        </p:nvSpPr>
        <p:spPr/>
        <p:txBody>
          <a:bodyPr/>
          <a:lstStyle/>
          <a:p>
            <a:endParaRPr lang="en-US"/>
          </a:p>
        </p:txBody>
      </p:sp>
      <p:sp>
        <p:nvSpPr>
          <p:cNvPr id="2" name="Date Placeholder 2">
            <a:extLst>
              <a:ext uri="{FF2B5EF4-FFF2-40B4-BE49-F238E27FC236}">
                <a16:creationId xmlns:a16="http://schemas.microsoft.com/office/drawing/2014/main" id="{DDBD22A5-E3A3-8085-7B1E-B1745DDA3E27}"/>
              </a:ext>
            </a:extLst>
          </p:cNvPr>
          <p:cNvSpPr>
            <a:spLocks noGrp="1"/>
          </p:cNvSpPr>
          <p:nvPr>
            <p:ph type="dt" sz="half" idx="24"/>
          </p:nvPr>
        </p:nvSpPr>
        <p:spPr>
          <a:xfrm>
            <a:off x="6548724" y="4822572"/>
            <a:ext cx="1626918" cy="166629"/>
          </a:xfrm>
        </p:spPr>
        <p:txBody>
          <a:bodyPr/>
          <a:lstStyle/>
          <a:p>
            <a:fld id="{8519050D-9E35-4899-BF61-E82AE8B245D4}" type="datetime1">
              <a:rPr lang="en-US" smtClean="0"/>
              <a:t>3/26/2024</a:t>
            </a:fld>
            <a:endParaRPr lang="en-US" dirty="0"/>
          </a:p>
        </p:txBody>
      </p:sp>
      <p:sp>
        <p:nvSpPr>
          <p:cNvPr id="5" name="Slide Number Placeholder 4">
            <a:extLst>
              <a:ext uri="{FF2B5EF4-FFF2-40B4-BE49-F238E27FC236}">
                <a16:creationId xmlns:a16="http://schemas.microsoft.com/office/drawing/2014/main" id="{0ED3ED99-C66F-4094-8DC3-CB4DA79FFDE8}"/>
              </a:ext>
            </a:extLst>
          </p:cNvPr>
          <p:cNvSpPr>
            <a:spLocks noGrp="1"/>
          </p:cNvSpPr>
          <p:nvPr>
            <p:ph type="sldNum" sz="quarter" idx="52"/>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4325885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hree Subje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63D8E-EC3B-4FD1-8E5A-8E5069C9A9C4}"/>
              </a:ext>
            </a:extLst>
          </p:cNvPr>
          <p:cNvSpPr>
            <a:spLocks noGrp="1"/>
          </p:cNvSpPr>
          <p:nvPr>
            <p:ph type="title"/>
          </p:nvPr>
        </p:nvSpPr>
        <p:spPr/>
        <p:txBody>
          <a:bodyPr/>
          <a:lstStyle/>
          <a:p>
            <a:r>
              <a:rPr lang="en-US"/>
              <a:t>Click to edit Master title style</a:t>
            </a:r>
          </a:p>
        </p:txBody>
      </p:sp>
      <p:sp>
        <p:nvSpPr>
          <p:cNvPr id="15" name="Espace réservé du texte 4">
            <a:extLst>
              <a:ext uri="{FF2B5EF4-FFF2-40B4-BE49-F238E27FC236}">
                <a16:creationId xmlns:a16="http://schemas.microsoft.com/office/drawing/2014/main" id="{54622637-4D93-4D10-A1EB-43C293CEEFD6}"/>
              </a:ext>
            </a:extLst>
          </p:cNvPr>
          <p:cNvSpPr>
            <a:spLocks noGrp="1"/>
          </p:cNvSpPr>
          <p:nvPr>
            <p:ph type="body" sz="quarter" idx="22"/>
          </p:nvPr>
        </p:nvSpPr>
        <p:spPr>
          <a:xfrm>
            <a:off x="333730" y="1069097"/>
            <a:ext cx="8477998" cy="215444"/>
          </a:xfrm>
        </p:spPr>
        <p:txBody>
          <a:bodyPr wrap="square">
            <a:spAutoFit/>
          </a:bodyPr>
          <a:lstStyle>
            <a:lvl1pPr>
              <a:lnSpc>
                <a:spcPct val="100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Click to edit Master text styles</a:t>
            </a:r>
          </a:p>
        </p:txBody>
      </p:sp>
      <p:sp>
        <p:nvSpPr>
          <p:cNvPr id="45" name="Espace réservé pour une image  8">
            <a:extLst>
              <a:ext uri="{FF2B5EF4-FFF2-40B4-BE49-F238E27FC236}">
                <a16:creationId xmlns:a16="http://schemas.microsoft.com/office/drawing/2014/main" id="{CC5C9632-E14B-4BCC-B960-B235737C8F5E}"/>
              </a:ext>
            </a:extLst>
          </p:cNvPr>
          <p:cNvSpPr>
            <a:spLocks noGrp="1" noChangeAspect="1"/>
          </p:cNvSpPr>
          <p:nvPr>
            <p:ph type="pic" sz="quarter" idx="38"/>
          </p:nvPr>
        </p:nvSpPr>
        <p:spPr>
          <a:xfrm>
            <a:off x="1414371" y="1690480"/>
            <a:ext cx="1360579" cy="1350936"/>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dirty="0"/>
              <a:t>Click icon to add picture</a:t>
            </a:r>
          </a:p>
        </p:txBody>
      </p:sp>
      <p:sp>
        <p:nvSpPr>
          <p:cNvPr id="18" name="Espace réservé du texte 4">
            <a:extLst>
              <a:ext uri="{FF2B5EF4-FFF2-40B4-BE49-F238E27FC236}">
                <a16:creationId xmlns:a16="http://schemas.microsoft.com/office/drawing/2014/main" id="{5C1F33E9-9CFD-C248-B455-84A70176E550}"/>
              </a:ext>
            </a:extLst>
          </p:cNvPr>
          <p:cNvSpPr>
            <a:spLocks noGrp="1"/>
          </p:cNvSpPr>
          <p:nvPr>
            <p:ph type="body" sz="quarter" idx="46" hasCustomPrompt="1"/>
          </p:nvPr>
        </p:nvSpPr>
        <p:spPr>
          <a:xfrm>
            <a:off x="1082841" y="3327027"/>
            <a:ext cx="2023637" cy="773603"/>
          </a:xfrm>
        </p:spPr>
        <p:txBody>
          <a:bodyPr/>
          <a:lstStyle>
            <a:lvl1pPr marL="0" indent="0" algn="ctr">
              <a:lnSpc>
                <a:spcPct val="100000"/>
              </a:lnSpc>
              <a:spcAft>
                <a:spcPts val="500"/>
              </a:spcAft>
              <a:buClr>
                <a:schemeClr val="accent2"/>
              </a:buClr>
              <a:buFont typeface="Wingdings 2" panose="05020102010507070707" pitchFamily="18" charset="2"/>
              <a:buNone/>
              <a:defRPr sz="1600" b="0" i="1">
                <a:solidFill>
                  <a:schemeClr val="accent2"/>
                </a:solidFill>
                <a:latin typeface="Georgia" panose="02040502050405020303" pitchFamily="18" charset="0"/>
              </a:defRPr>
            </a:lvl1pPr>
            <a:lvl2pPr marL="0" indent="0" algn="ctr">
              <a:lnSpc>
                <a:spcPct val="125000"/>
              </a:lnSpc>
              <a:spcAft>
                <a:spcPts val="0"/>
              </a:spcAft>
              <a:buFont typeface="Arial" panose="020B0604020202020204" pitchFamily="34" charset="0"/>
              <a:buNone/>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sz="800">
                <a:latin typeface="+mj-lt"/>
              </a:defRPr>
            </a:lvl3pPr>
            <a:lvl4pPr>
              <a:defRPr sz="1000"/>
            </a:lvl4pPr>
            <a:lvl5pPr>
              <a:defRPr sz="1000"/>
            </a:lvl5pPr>
          </a:lstStyle>
          <a:p>
            <a:pPr lvl="0"/>
            <a:r>
              <a:rPr lang="en-US" noProof="0" dirty="0"/>
              <a:t>Header</a:t>
            </a:r>
          </a:p>
          <a:p>
            <a:pPr lvl="1"/>
            <a:r>
              <a:rPr lang="en-US" noProof="0" dirty="0"/>
              <a:t>Body copy</a:t>
            </a:r>
          </a:p>
          <a:p>
            <a:pPr lvl="1"/>
            <a:r>
              <a:rPr lang="en-US" noProof="0" dirty="0"/>
              <a:t>Line 2</a:t>
            </a:r>
          </a:p>
          <a:p>
            <a:pPr lvl="1"/>
            <a:r>
              <a:rPr lang="en-US" noProof="0" dirty="0"/>
              <a:t>Line 3</a:t>
            </a:r>
          </a:p>
        </p:txBody>
      </p:sp>
      <p:sp>
        <p:nvSpPr>
          <p:cNvPr id="52" name="Espace réservé pour une image  8">
            <a:extLst>
              <a:ext uri="{FF2B5EF4-FFF2-40B4-BE49-F238E27FC236}">
                <a16:creationId xmlns:a16="http://schemas.microsoft.com/office/drawing/2014/main" id="{D248539B-6296-41E2-B2A7-32CAFE749EF1}"/>
              </a:ext>
            </a:extLst>
          </p:cNvPr>
          <p:cNvSpPr>
            <a:spLocks noGrp="1" noChangeAspect="1"/>
          </p:cNvSpPr>
          <p:nvPr>
            <p:ph type="pic" sz="quarter" idx="39"/>
          </p:nvPr>
        </p:nvSpPr>
        <p:spPr>
          <a:xfrm>
            <a:off x="3932146" y="1690480"/>
            <a:ext cx="1360579" cy="1350936"/>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dirty="0"/>
              <a:t>Click icon to add picture</a:t>
            </a:r>
          </a:p>
        </p:txBody>
      </p:sp>
      <p:sp>
        <p:nvSpPr>
          <p:cNvPr id="21" name="Espace réservé du texte 4">
            <a:extLst>
              <a:ext uri="{FF2B5EF4-FFF2-40B4-BE49-F238E27FC236}">
                <a16:creationId xmlns:a16="http://schemas.microsoft.com/office/drawing/2014/main" id="{ED327B16-2D28-E74D-80D9-FCA946C04984}"/>
              </a:ext>
            </a:extLst>
          </p:cNvPr>
          <p:cNvSpPr>
            <a:spLocks noGrp="1"/>
          </p:cNvSpPr>
          <p:nvPr>
            <p:ph type="body" sz="quarter" idx="48" hasCustomPrompt="1"/>
          </p:nvPr>
        </p:nvSpPr>
        <p:spPr>
          <a:xfrm>
            <a:off x="3607273" y="3327027"/>
            <a:ext cx="2023637" cy="773603"/>
          </a:xfrm>
        </p:spPr>
        <p:txBody>
          <a:bodyPr/>
          <a:lstStyle>
            <a:lvl1pPr marL="0" indent="0" algn="ctr">
              <a:lnSpc>
                <a:spcPct val="100000"/>
              </a:lnSpc>
              <a:spcAft>
                <a:spcPts val="500"/>
              </a:spcAft>
              <a:buClr>
                <a:schemeClr val="accent2"/>
              </a:buClr>
              <a:buFont typeface="Wingdings 2" panose="05020102010507070707" pitchFamily="18" charset="2"/>
              <a:buNone/>
              <a:defRPr lang="en-US" sz="1600" b="0" i="1" kern="1200" noProof="0" dirty="0" smtClean="0">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25000"/>
              </a:lnSpc>
              <a:spcAft>
                <a:spcPts val="0"/>
              </a:spcAft>
              <a:buFont typeface="Arial" panose="020B0604020202020204" pitchFamily="34" charset="0"/>
              <a:buNone/>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sz="800">
                <a:latin typeface="+mj-lt"/>
              </a:defRPr>
            </a:lvl3pPr>
            <a:lvl4pPr>
              <a:defRPr sz="1000"/>
            </a:lvl4pPr>
            <a:lvl5pPr>
              <a:defRPr sz="1000"/>
            </a:lvl5pPr>
          </a:lstStyle>
          <a:p>
            <a:pPr lvl="0"/>
            <a:r>
              <a:rPr lang="en-US" noProof="0" dirty="0"/>
              <a:t>Header</a:t>
            </a:r>
          </a:p>
          <a:p>
            <a:pPr lvl="1"/>
            <a:r>
              <a:rPr lang="en-US" noProof="0" dirty="0"/>
              <a:t>Body copy</a:t>
            </a:r>
          </a:p>
          <a:p>
            <a:pPr lvl="1"/>
            <a:r>
              <a:rPr lang="en-US" noProof="0" dirty="0"/>
              <a:t>Line 2</a:t>
            </a:r>
          </a:p>
          <a:p>
            <a:pPr lvl="1"/>
            <a:r>
              <a:rPr lang="en-US" noProof="0" dirty="0"/>
              <a:t>Line 3</a:t>
            </a:r>
          </a:p>
        </p:txBody>
      </p:sp>
      <p:sp>
        <p:nvSpPr>
          <p:cNvPr id="53" name="Espace réservé pour une image  8">
            <a:extLst>
              <a:ext uri="{FF2B5EF4-FFF2-40B4-BE49-F238E27FC236}">
                <a16:creationId xmlns:a16="http://schemas.microsoft.com/office/drawing/2014/main" id="{C99700F4-131B-4BC3-9911-BC47E4952A9B}"/>
              </a:ext>
            </a:extLst>
          </p:cNvPr>
          <p:cNvSpPr>
            <a:spLocks noGrp="1" noChangeAspect="1"/>
          </p:cNvSpPr>
          <p:nvPr>
            <p:ph type="pic" sz="quarter" idx="40"/>
          </p:nvPr>
        </p:nvSpPr>
        <p:spPr>
          <a:xfrm>
            <a:off x="6456746" y="1690480"/>
            <a:ext cx="1360579" cy="1350936"/>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20" name="Espace réservé du texte 4">
            <a:extLst>
              <a:ext uri="{FF2B5EF4-FFF2-40B4-BE49-F238E27FC236}">
                <a16:creationId xmlns:a16="http://schemas.microsoft.com/office/drawing/2014/main" id="{07B91730-598B-3A45-B533-0E89A10E5ABF}"/>
              </a:ext>
            </a:extLst>
          </p:cNvPr>
          <p:cNvSpPr>
            <a:spLocks noGrp="1"/>
          </p:cNvSpPr>
          <p:nvPr>
            <p:ph type="body" sz="quarter" idx="47" hasCustomPrompt="1"/>
          </p:nvPr>
        </p:nvSpPr>
        <p:spPr>
          <a:xfrm>
            <a:off x="6131706" y="3327027"/>
            <a:ext cx="2023637" cy="773603"/>
          </a:xfrm>
        </p:spPr>
        <p:txBody>
          <a:bodyPr/>
          <a:lstStyle>
            <a:lvl1pPr marL="0" indent="0" algn="ctr">
              <a:lnSpc>
                <a:spcPct val="100000"/>
              </a:lnSpc>
              <a:spcAft>
                <a:spcPts val="500"/>
              </a:spcAft>
              <a:buClr>
                <a:schemeClr val="accent2"/>
              </a:buClr>
              <a:buFont typeface="Wingdings 2" panose="05020102010507070707" pitchFamily="18" charset="2"/>
              <a:buNone/>
              <a:defRPr lang="en-US" sz="1600" b="0" i="1" kern="1200" noProof="0" dirty="0">
                <a:solidFill>
                  <a:schemeClr val="accent2"/>
                </a:solidFill>
                <a:latin typeface="Georgia" panose="02040502050405020303" pitchFamily="18" charset="0"/>
                <a:ea typeface="Verdana" panose="020B0604030504040204" pitchFamily="34" charset="0"/>
                <a:cs typeface="Georgia" panose="02040502050405020303" pitchFamily="18" charset="0"/>
              </a:defRPr>
            </a:lvl1pPr>
            <a:lvl2pPr marL="0" indent="0" algn="ctr">
              <a:lnSpc>
                <a:spcPct val="125000"/>
              </a:lnSpc>
              <a:spcAft>
                <a:spcPts val="0"/>
              </a:spcAft>
              <a:buFont typeface="Arial" panose="020B0604020202020204" pitchFamily="34" charset="0"/>
              <a:buNone/>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0000"/>
              </a:lnSpc>
              <a:defRPr sz="800">
                <a:latin typeface="+mj-lt"/>
              </a:defRPr>
            </a:lvl3pPr>
            <a:lvl4pPr>
              <a:defRPr sz="1000"/>
            </a:lvl4pPr>
            <a:lvl5pPr>
              <a:defRPr sz="1000"/>
            </a:lvl5pPr>
          </a:lstStyle>
          <a:p>
            <a:pPr lvl="0"/>
            <a:r>
              <a:rPr lang="en-US" noProof="0" dirty="0"/>
              <a:t>Header</a:t>
            </a:r>
          </a:p>
          <a:p>
            <a:pPr lvl="1"/>
            <a:r>
              <a:rPr lang="en-US" noProof="0" dirty="0"/>
              <a:t>Body copy</a:t>
            </a:r>
          </a:p>
          <a:p>
            <a:pPr lvl="1"/>
            <a:r>
              <a:rPr lang="en-US" noProof="0" dirty="0"/>
              <a:t>Line 2</a:t>
            </a:r>
          </a:p>
          <a:p>
            <a:pPr lvl="1"/>
            <a:r>
              <a:rPr lang="en-US" noProof="0" dirty="0"/>
              <a:t>Line 3</a:t>
            </a:r>
          </a:p>
        </p:txBody>
      </p:sp>
      <p:sp>
        <p:nvSpPr>
          <p:cNvPr id="23" name="Espace réservé du texte 4">
            <a:extLst>
              <a:ext uri="{FF2B5EF4-FFF2-40B4-BE49-F238E27FC236}">
                <a16:creationId xmlns:a16="http://schemas.microsoft.com/office/drawing/2014/main" id="{0AD4BD1C-212D-452E-9ED6-AD8B370F44CD}"/>
              </a:ext>
            </a:extLst>
          </p:cNvPr>
          <p:cNvSpPr>
            <a:spLocks noGrp="1"/>
          </p:cNvSpPr>
          <p:nvPr>
            <p:ph type="body" sz="quarter" idx="58" hasCustomPrompt="1"/>
          </p:nvPr>
        </p:nvSpPr>
        <p:spPr>
          <a:xfrm>
            <a:off x="665340" y="4556155"/>
            <a:ext cx="7813319" cy="123111"/>
          </a:xfrm>
        </p:spPr>
        <p:txBody>
          <a:bodyPr/>
          <a:lstStyle>
            <a:lvl1pPr algn="ctr">
              <a:lnSpc>
                <a:spcPct val="100000"/>
              </a:lnSpc>
              <a:spcAft>
                <a:spcPts val="0"/>
              </a:spcAft>
              <a:defRPr sz="1200" b="0" i="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Overarching subtext goes here - if text box necessary</a:t>
            </a:r>
          </a:p>
        </p:txBody>
      </p:sp>
      <p:sp>
        <p:nvSpPr>
          <p:cNvPr id="4" name="Footer Placeholder 3">
            <a:extLst>
              <a:ext uri="{FF2B5EF4-FFF2-40B4-BE49-F238E27FC236}">
                <a16:creationId xmlns:a16="http://schemas.microsoft.com/office/drawing/2014/main" id="{498CC9AF-1D84-4E20-8773-023984D2DC76}"/>
              </a:ext>
            </a:extLst>
          </p:cNvPr>
          <p:cNvSpPr>
            <a:spLocks noGrp="1"/>
          </p:cNvSpPr>
          <p:nvPr>
            <p:ph type="ftr" sz="quarter" idx="52"/>
          </p:nvPr>
        </p:nvSpPr>
        <p:spPr/>
        <p:txBody>
          <a:bodyPr/>
          <a:lstStyle/>
          <a:p>
            <a:endParaRPr lang="en-US"/>
          </a:p>
        </p:txBody>
      </p:sp>
      <p:sp>
        <p:nvSpPr>
          <p:cNvPr id="3" name="Date Placeholder 2">
            <a:extLst>
              <a:ext uri="{FF2B5EF4-FFF2-40B4-BE49-F238E27FC236}">
                <a16:creationId xmlns:a16="http://schemas.microsoft.com/office/drawing/2014/main" id="{EACD6F8D-327A-9139-0255-E7CDD17613FD}"/>
              </a:ext>
            </a:extLst>
          </p:cNvPr>
          <p:cNvSpPr>
            <a:spLocks noGrp="1"/>
          </p:cNvSpPr>
          <p:nvPr>
            <p:ph type="dt" sz="half" idx="24"/>
          </p:nvPr>
        </p:nvSpPr>
        <p:spPr>
          <a:xfrm>
            <a:off x="6548724" y="4822572"/>
            <a:ext cx="1626918" cy="166629"/>
          </a:xfrm>
        </p:spPr>
        <p:txBody>
          <a:bodyPr/>
          <a:lstStyle/>
          <a:p>
            <a:fld id="{B2C7A4E0-A235-4641-AAC4-B3F8F9EE656A}" type="datetime1">
              <a:rPr lang="en-US" smtClean="0"/>
              <a:t>3/26/2024</a:t>
            </a:fld>
            <a:endParaRPr lang="en-US" dirty="0"/>
          </a:p>
        </p:txBody>
      </p:sp>
      <p:sp>
        <p:nvSpPr>
          <p:cNvPr id="5" name="Slide Number Placeholder 4">
            <a:extLst>
              <a:ext uri="{FF2B5EF4-FFF2-40B4-BE49-F238E27FC236}">
                <a16:creationId xmlns:a16="http://schemas.microsoft.com/office/drawing/2014/main" id="{93F09253-B448-4D7E-82EC-969C95022A70}"/>
              </a:ext>
            </a:extLst>
          </p:cNvPr>
          <p:cNvSpPr>
            <a:spLocks noGrp="1"/>
          </p:cNvSpPr>
          <p:nvPr>
            <p:ph type="sldNum" sz="quarter" idx="53"/>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6365171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06.Body_Text&amp;Visual_2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A077A-BED8-437A-9BED-66277D4CA860}"/>
              </a:ext>
            </a:extLst>
          </p:cNvPr>
          <p:cNvSpPr>
            <a:spLocks noGrp="1"/>
          </p:cNvSpPr>
          <p:nvPr>
            <p:ph type="title"/>
          </p:nvPr>
        </p:nvSpPr>
        <p:spPr/>
        <p:txBody>
          <a:bodyPr/>
          <a:lstStyle/>
          <a:p>
            <a:r>
              <a:rPr lang="en-US"/>
              <a:t>Click to edit Master title style</a:t>
            </a:r>
          </a:p>
        </p:txBody>
      </p:sp>
      <p:sp>
        <p:nvSpPr>
          <p:cNvPr id="18" name="Espace réservé du texte 4">
            <a:extLst>
              <a:ext uri="{FF2B5EF4-FFF2-40B4-BE49-F238E27FC236}">
                <a16:creationId xmlns:a16="http://schemas.microsoft.com/office/drawing/2014/main" id="{39860A59-0B66-4557-8B8F-8DADF43EE26A}"/>
              </a:ext>
            </a:extLst>
          </p:cNvPr>
          <p:cNvSpPr>
            <a:spLocks noGrp="1"/>
          </p:cNvSpPr>
          <p:nvPr>
            <p:ph type="body" sz="quarter" idx="22"/>
          </p:nvPr>
        </p:nvSpPr>
        <p:spPr>
          <a:xfrm>
            <a:off x="333730" y="1069097"/>
            <a:ext cx="8477998" cy="215444"/>
          </a:xfrm>
        </p:spPr>
        <p:txBody>
          <a:bodyPr wrap="square">
            <a:spAutoFit/>
          </a:bodyPr>
          <a:lstStyle>
            <a:lvl1pPr>
              <a:lnSpc>
                <a:spcPct val="100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57" name="Espace réservé du texte 4">
            <a:extLst>
              <a:ext uri="{FF2B5EF4-FFF2-40B4-BE49-F238E27FC236}">
                <a16:creationId xmlns:a16="http://schemas.microsoft.com/office/drawing/2014/main" id="{99EBFDD5-74E4-455D-9724-A19D96C2041E}"/>
              </a:ext>
            </a:extLst>
          </p:cNvPr>
          <p:cNvSpPr>
            <a:spLocks noGrp="1"/>
          </p:cNvSpPr>
          <p:nvPr>
            <p:ph type="body" sz="quarter" idx="43" hasCustomPrompt="1"/>
          </p:nvPr>
        </p:nvSpPr>
        <p:spPr>
          <a:xfrm>
            <a:off x="338492" y="1321524"/>
            <a:ext cx="4040381" cy="161583"/>
          </a:xfrm>
        </p:spPr>
        <p:txBody>
          <a:bodyPr/>
          <a:lstStyle>
            <a:lvl1pPr algn="l">
              <a:lnSpc>
                <a:spcPct val="100000"/>
              </a:lnSpc>
              <a:spcAft>
                <a:spcPts val="0"/>
              </a:spcAft>
              <a:defRPr sz="14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Header IN ALLCAPS</a:t>
            </a:r>
          </a:p>
        </p:txBody>
      </p:sp>
      <p:sp>
        <p:nvSpPr>
          <p:cNvPr id="16" name="Espace réservé pour une image  3">
            <a:extLst>
              <a:ext uri="{FF2B5EF4-FFF2-40B4-BE49-F238E27FC236}">
                <a16:creationId xmlns:a16="http://schemas.microsoft.com/office/drawing/2014/main" id="{53ACCDE3-920E-4B07-97C0-4268A8816D7F}"/>
              </a:ext>
            </a:extLst>
          </p:cNvPr>
          <p:cNvSpPr>
            <a:spLocks noGrp="1"/>
          </p:cNvSpPr>
          <p:nvPr>
            <p:ph type="pic" sz="quarter" idx="45"/>
          </p:nvPr>
        </p:nvSpPr>
        <p:spPr>
          <a:xfrm>
            <a:off x="333730" y="1592687"/>
            <a:ext cx="1755419" cy="3086579"/>
          </a:xfrm>
        </p:spPr>
        <p:txBody>
          <a:bodyPr>
            <a:noAutofit/>
          </a:bodyPr>
          <a:lstStyle>
            <a:lvl1pPr>
              <a:defRPr>
                <a:noFill/>
              </a:defRPr>
            </a:lvl1pPr>
          </a:lstStyle>
          <a:p>
            <a:r>
              <a:rPr lang="en-US" noProof="0" dirty="0"/>
              <a:t>Click icon to add picture</a:t>
            </a:r>
          </a:p>
        </p:txBody>
      </p:sp>
      <p:sp>
        <p:nvSpPr>
          <p:cNvPr id="14" name="Espace réservé du texte 4">
            <a:extLst>
              <a:ext uri="{FF2B5EF4-FFF2-40B4-BE49-F238E27FC236}">
                <a16:creationId xmlns:a16="http://schemas.microsoft.com/office/drawing/2014/main" id="{70B13997-CC8E-4CA7-BC9F-1E2FE9781D8B}"/>
              </a:ext>
            </a:extLst>
          </p:cNvPr>
          <p:cNvSpPr>
            <a:spLocks noGrp="1"/>
          </p:cNvSpPr>
          <p:nvPr>
            <p:ph type="body" sz="quarter" idx="20" hasCustomPrompt="1"/>
          </p:nvPr>
        </p:nvSpPr>
        <p:spPr>
          <a:xfrm>
            <a:off x="2292107" y="1592687"/>
            <a:ext cx="2086767" cy="3086579"/>
          </a:xfrm>
        </p:spPr>
        <p:txBody>
          <a:bodyPr wrap="square">
            <a:noAutofit/>
          </a:bodyPr>
          <a:lstStyle>
            <a:lvl1pPr>
              <a:lnSpc>
                <a:spcPct val="125000"/>
              </a:lnSpc>
              <a:spcAft>
                <a:spcPts val="0"/>
              </a:spcAft>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98000" marR="0" indent="-198000" algn="l" defTabSz="685800" rtl="0" eaLnBrk="1" fontAlgn="auto" latinLnBrk="0" hangingPunct="1">
              <a:lnSpc>
                <a:spcPct val="110000"/>
              </a:lnSpc>
              <a:spcBef>
                <a:spcPts val="0"/>
              </a:spcBef>
              <a:spcAft>
                <a:spcPts val="300"/>
              </a:spcAft>
              <a:buClr>
                <a:schemeClr val="accent2"/>
              </a:buClr>
              <a:buSzPct val="90000"/>
              <a:buFontTx/>
              <a:buBlip>
                <a:blip r:embed="rId2"/>
              </a:buBlip>
              <a:tabLs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nSpc>
                <a:spcPct val="110000"/>
              </a:lnSpc>
              <a:spcAft>
                <a:spcPts val="300"/>
              </a:spcAft>
              <a:buFontTx/>
              <a:buBlip>
                <a:blip r:embed="rId2"/>
              </a:buBlip>
              <a:defRPr lang="en-US" sz="1400" b="0" i="0" kern="1200" dirty="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a:defRPr sz="1000"/>
            </a:lvl4pPr>
            <a:lvl5pPr>
              <a:defRPr sz="1000"/>
            </a:lvl5pPr>
          </a:lstStyle>
          <a:p>
            <a:pPr lvl="0"/>
            <a:r>
              <a:rPr lang="en-US" noProof="0" dirty="0"/>
              <a:t>Body copy goes here</a:t>
            </a:r>
          </a:p>
          <a:p>
            <a:pPr lvl="0"/>
            <a:r>
              <a:rPr lang="en-US" noProof="0" dirty="0"/>
              <a:t>Line 2</a:t>
            </a:r>
            <a:br>
              <a:rPr lang="en-US" noProof="0" dirty="0"/>
            </a:br>
            <a:r>
              <a:rPr lang="en-US" noProof="0" dirty="0"/>
              <a:t>Line 3</a:t>
            </a:r>
          </a:p>
          <a:p>
            <a:pPr lvl="0"/>
            <a:endParaRPr lang="en-US" noProof="0" dirty="0"/>
          </a:p>
          <a:p>
            <a:pPr lvl="1"/>
            <a:r>
              <a:rPr lang="en-US" noProof="0" dirty="0"/>
              <a:t>Bullet point level</a:t>
            </a:r>
          </a:p>
          <a:p>
            <a:pPr lvl="1"/>
            <a:r>
              <a:rPr lang="en-US" noProof="0" dirty="0"/>
              <a:t>Bullet point 2</a:t>
            </a:r>
          </a:p>
          <a:p>
            <a:pPr lvl="1"/>
            <a:r>
              <a:rPr lang="en-US" noProof="0" dirty="0"/>
              <a:t>Bullet point 3</a:t>
            </a:r>
          </a:p>
          <a:p>
            <a:pPr lvl="1"/>
            <a:endParaRPr lang="en-US" noProof="0" dirty="0"/>
          </a:p>
          <a:p>
            <a:pPr lvl="2"/>
            <a:r>
              <a:rPr lang="en-US" noProof="0" dirty="0"/>
              <a:t>Body copy goes here</a:t>
            </a:r>
          </a:p>
          <a:p>
            <a:pPr lvl="2"/>
            <a:r>
              <a:rPr lang="en-US" noProof="0" dirty="0"/>
              <a:t>Line 2</a:t>
            </a:r>
          </a:p>
          <a:p>
            <a:pPr lvl="2"/>
            <a:r>
              <a:rPr lang="en-US" noProof="0" dirty="0"/>
              <a:t>Line 3</a:t>
            </a:r>
          </a:p>
        </p:txBody>
      </p:sp>
      <p:sp>
        <p:nvSpPr>
          <p:cNvPr id="15" name="Espace réservé du texte 4">
            <a:extLst>
              <a:ext uri="{FF2B5EF4-FFF2-40B4-BE49-F238E27FC236}">
                <a16:creationId xmlns:a16="http://schemas.microsoft.com/office/drawing/2014/main" id="{102EE37F-49C7-4E9B-9C3D-B4ED45E94718}"/>
              </a:ext>
            </a:extLst>
          </p:cNvPr>
          <p:cNvSpPr>
            <a:spLocks noGrp="1"/>
          </p:cNvSpPr>
          <p:nvPr>
            <p:ph type="body" sz="quarter" idx="44" hasCustomPrompt="1"/>
          </p:nvPr>
        </p:nvSpPr>
        <p:spPr>
          <a:xfrm>
            <a:off x="4571999" y="1321524"/>
            <a:ext cx="4240477" cy="161583"/>
          </a:xfrm>
        </p:spPr>
        <p:txBody>
          <a:bodyPr/>
          <a:lstStyle>
            <a:lvl1pPr algn="l">
              <a:lnSpc>
                <a:spcPct val="100000"/>
              </a:lnSpc>
              <a:spcAft>
                <a:spcPts val="0"/>
              </a:spcAft>
              <a:defRPr sz="14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Header IN ALLCAPS</a:t>
            </a:r>
          </a:p>
        </p:txBody>
      </p:sp>
      <p:sp>
        <p:nvSpPr>
          <p:cNvPr id="17" name="Espace réservé pour une image  3">
            <a:extLst>
              <a:ext uri="{FF2B5EF4-FFF2-40B4-BE49-F238E27FC236}">
                <a16:creationId xmlns:a16="http://schemas.microsoft.com/office/drawing/2014/main" id="{BA1D5B65-0ABB-49CE-B750-F373B8CD7F3C}"/>
              </a:ext>
            </a:extLst>
          </p:cNvPr>
          <p:cNvSpPr>
            <a:spLocks noGrp="1"/>
          </p:cNvSpPr>
          <p:nvPr>
            <p:ph type="pic" sz="quarter" idx="46"/>
          </p:nvPr>
        </p:nvSpPr>
        <p:spPr>
          <a:xfrm>
            <a:off x="4572000" y="1592687"/>
            <a:ext cx="1755419" cy="3086579"/>
          </a:xfrm>
        </p:spPr>
        <p:txBody>
          <a:bodyPr>
            <a:noAutofit/>
          </a:bodyPr>
          <a:lstStyle>
            <a:lvl1pPr>
              <a:defRPr>
                <a:noFill/>
              </a:defRPr>
            </a:lvl1pPr>
          </a:lstStyle>
          <a:p>
            <a:r>
              <a:rPr lang="en-US" noProof="0" dirty="0"/>
              <a:t>Click icon to add picture</a:t>
            </a:r>
          </a:p>
        </p:txBody>
      </p:sp>
      <p:sp>
        <p:nvSpPr>
          <p:cNvPr id="26" name="Espace réservé du texte 4">
            <a:extLst>
              <a:ext uri="{FF2B5EF4-FFF2-40B4-BE49-F238E27FC236}">
                <a16:creationId xmlns:a16="http://schemas.microsoft.com/office/drawing/2014/main" id="{6DB5F657-F4DF-42D2-9800-EC40180DF03B}"/>
              </a:ext>
            </a:extLst>
          </p:cNvPr>
          <p:cNvSpPr>
            <a:spLocks noGrp="1"/>
          </p:cNvSpPr>
          <p:nvPr>
            <p:ph type="body" sz="quarter" idx="54" hasCustomPrompt="1"/>
          </p:nvPr>
        </p:nvSpPr>
        <p:spPr>
          <a:xfrm>
            <a:off x="6539641" y="1592687"/>
            <a:ext cx="2270629" cy="3086579"/>
          </a:xfrm>
        </p:spPr>
        <p:txBody>
          <a:bodyPr wrap="square">
            <a:noAutofit/>
          </a:bodyPr>
          <a:lstStyle>
            <a:lvl1pPr>
              <a:lnSpc>
                <a:spcPct val="125000"/>
              </a:lnSpc>
              <a:spcAft>
                <a:spcPts val="0"/>
              </a:spcAft>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98000" marR="0" indent="-198000" algn="l" defTabSz="685800" rtl="0" eaLnBrk="1" fontAlgn="auto" latinLnBrk="0" hangingPunct="1">
              <a:lnSpc>
                <a:spcPct val="110000"/>
              </a:lnSpc>
              <a:spcBef>
                <a:spcPts val="0"/>
              </a:spcBef>
              <a:spcAft>
                <a:spcPts val="300"/>
              </a:spcAft>
              <a:buClr>
                <a:schemeClr val="accent2"/>
              </a:buClr>
              <a:buSzPct val="90000"/>
              <a:buFontTx/>
              <a:buBlip>
                <a:blip r:embed="rId2"/>
              </a:buBlip>
              <a:tabLs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nSpc>
                <a:spcPct val="110000"/>
              </a:lnSpc>
              <a:spcAft>
                <a:spcPts val="300"/>
              </a:spcAft>
              <a:buFontTx/>
              <a:buBlip>
                <a:blip r:embed="rId2"/>
              </a:buBlip>
              <a:defRPr lang="en-US" sz="1400" b="0" i="0" kern="1200" dirty="0"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a:defRPr sz="1000"/>
            </a:lvl4pPr>
            <a:lvl5pPr>
              <a:defRPr sz="1000"/>
            </a:lvl5pPr>
          </a:lstStyle>
          <a:p>
            <a:pPr lvl="0"/>
            <a:r>
              <a:rPr lang="en-US" noProof="0" dirty="0"/>
              <a:t>Body copy goes here</a:t>
            </a:r>
          </a:p>
          <a:p>
            <a:pPr lvl="0"/>
            <a:r>
              <a:rPr lang="en-US" noProof="0" dirty="0"/>
              <a:t>Line 2</a:t>
            </a:r>
            <a:br>
              <a:rPr lang="en-US" noProof="0" dirty="0"/>
            </a:br>
            <a:r>
              <a:rPr lang="en-US" noProof="0" dirty="0"/>
              <a:t>Line 3</a:t>
            </a:r>
          </a:p>
          <a:p>
            <a:pPr lvl="0"/>
            <a:endParaRPr lang="en-US" noProof="0" dirty="0"/>
          </a:p>
          <a:p>
            <a:pPr lvl="1"/>
            <a:r>
              <a:rPr lang="en-US" noProof="0" dirty="0"/>
              <a:t>Bullet point level</a:t>
            </a:r>
          </a:p>
          <a:p>
            <a:pPr lvl="1"/>
            <a:r>
              <a:rPr lang="en-US" noProof="0" dirty="0"/>
              <a:t>Bullet point 2</a:t>
            </a:r>
          </a:p>
          <a:p>
            <a:pPr lvl="1"/>
            <a:r>
              <a:rPr lang="en-US" noProof="0" dirty="0"/>
              <a:t>Bullet point 3</a:t>
            </a:r>
          </a:p>
          <a:p>
            <a:pPr lvl="1"/>
            <a:endParaRPr lang="en-US" noProof="0" dirty="0"/>
          </a:p>
          <a:p>
            <a:pPr lvl="2"/>
            <a:r>
              <a:rPr lang="en-US" noProof="0" dirty="0"/>
              <a:t>Body copy goes here</a:t>
            </a:r>
          </a:p>
          <a:p>
            <a:pPr lvl="2"/>
            <a:r>
              <a:rPr lang="en-US" noProof="0" dirty="0"/>
              <a:t>Line 2</a:t>
            </a:r>
          </a:p>
          <a:p>
            <a:pPr lvl="2"/>
            <a:r>
              <a:rPr lang="en-US" noProof="0" dirty="0"/>
              <a:t>Line 3</a:t>
            </a:r>
          </a:p>
        </p:txBody>
      </p:sp>
      <p:sp>
        <p:nvSpPr>
          <p:cNvPr id="4" name="Footer Placeholder 3">
            <a:extLst>
              <a:ext uri="{FF2B5EF4-FFF2-40B4-BE49-F238E27FC236}">
                <a16:creationId xmlns:a16="http://schemas.microsoft.com/office/drawing/2014/main" id="{954270F3-9CE7-47FC-BCCB-E2577AB57586}"/>
              </a:ext>
            </a:extLst>
          </p:cNvPr>
          <p:cNvSpPr>
            <a:spLocks noGrp="1"/>
          </p:cNvSpPr>
          <p:nvPr>
            <p:ph type="ftr" sz="quarter" idx="56"/>
          </p:nvPr>
        </p:nvSpPr>
        <p:spPr/>
        <p:txBody>
          <a:bodyPr/>
          <a:lstStyle/>
          <a:p>
            <a:endParaRPr lang="en-US" dirty="0"/>
          </a:p>
        </p:txBody>
      </p:sp>
      <p:sp>
        <p:nvSpPr>
          <p:cNvPr id="3" name="Date Placeholder 2">
            <a:extLst>
              <a:ext uri="{FF2B5EF4-FFF2-40B4-BE49-F238E27FC236}">
                <a16:creationId xmlns:a16="http://schemas.microsoft.com/office/drawing/2014/main" id="{19FB7941-53D7-B296-58D9-F8BFA4272534}"/>
              </a:ext>
            </a:extLst>
          </p:cNvPr>
          <p:cNvSpPr>
            <a:spLocks noGrp="1"/>
          </p:cNvSpPr>
          <p:nvPr>
            <p:ph type="dt" sz="half" idx="24"/>
          </p:nvPr>
        </p:nvSpPr>
        <p:spPr>
          <a:xfrm>
            <a:off x="6548724" y="4822572"/>
            <a:ext cx="1626918" cy="166629"/>
          </a:xfrm>
        </p:spPr>
        <p:txBody>
          <a:bodyPr/>
          <a:lstStyle/>
          <a:p>
            <a:fld id="{275594EB-BA45-4C7D-A260-94EE8E8F2A37}" type="datetime1">
              <a:rPr lang="en-US" smtClean="0"/>
              <a:t>3/26/2024</a:t>
            </a:fld>
            <a:endParaRPr lang="en-US" dirty="0"/>
          </a:p>
        </p:txBody>
      </p:sp>
      <p:sp>
        <p:nvSpPr>
          <p:cNvPr id="5" name="Slide Number Placeholder 4">
            <a:extLst>
              <a:ext uri="{FF2B5EF4-FFF2-40B4-BE49-F238E27FC236}">
                <a16:creationId xmlns:a16="http://schemas.microsoft.com/office/drawing/2014/main" id="{4D89FC19-BFCF-4464-AC1A-382B2EC35922}"/>
              </a:ext>
            </a:extLst>
          </p:cNvPr>
          <p:cNvSpPr>
            <a:spLocks noGrp="1"/>
          </p:cNvSpPr>
          <p:nvPr>
            <p:ph type="sldNum" sz="quarter" idx="57"/>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2047806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with Visual">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6AD566-8583-4475-A096-A17760443149}"/>
              </a:ext>
            </a:extLst>
          </p:cNvPr>
          <p:cNvSpPr>
            <a:spLocks noGrp="1"/>
          </p:cNvSpPr>
          <p:nvPr>
            <p:ph type="title"/>
          </p:nvPr>
        </p:nvSpPr>
        <p:spPr>
          <a:xfrm>
            <a:off x="331200" y="289130"/>
            <a:ext cx="3548792" cy="720000"/>
          </a:xfrm>
        </p:spPr>
        <p:txBody>
          <a:bodyPr/>
          <a:lstStyle/>
          <a:p>
            <a:r>
              <a:rPr lang="en-US"/>
              <a:t>Click to edit Master title style</a:t>
            </a:r>
            <a:endParaRPr lang="en-US" dirty="0"/>
          </a:p>
        </p:txBody>
      </p:sp>
      <p:sp>
        <p:nvSpPr>
          <p:cNvPr id="13" name="Text placeholder 0">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331523" y="1470113"/>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50" name="Text placeholder 1">
            <a:extLst>
              <a:ext uri="{FF2B5EF4-FFF2-40B4-BE49-F238E27FC236}">
                <a16:creationId xmlns:a16="http://schemas.microsoft.com/office/drawing/2014/main" id="{591A3E6F-3476-47ED-8C55-9EBB33F42A52}"/>
              </a:ext>
            </a:extLst>
          </p:cNvPr>
          <p:cNvSpPr>
            <a:spLocks noGrp="1"/>
          </p:cNvSpPr>
          <p:nvPr>
            <p:ph type="body" sz="quarter" idx="73"/>
          </p:nvPr>
        </p:nvSpPr>
        <p:spPr>
          <a:xfrm>
            <a:off x="892771" y="1468492"/>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41" name="Text placeholder 2">
            <a:extLst>
              <a:ext uri="{FF2B5EF4-FFF2-40B4-BE49-F238E27FC236}">
                <a16:creationId xmlns:a16="http://schemas.microsoft.com/office/drawing/2014/main" id="{8AFC591C-8E4C-4797-84E6-9ACB86CA6964}"/>
              </a:ext>
            </a:extLst>
          </p:cNvPr>
          <p:cNvSpPr>
            <a:spLocks noGrp="1"/>
          </p:cNvSpPr>
          <p:nvPr>
            <p:ph type="body" sz="quarter" idx="64"/>
          </p:nvPr>
        </p:nvSpPr>
        <p:spPr>
          <a:xfrm>
            <a:off x="893659" y="1733550"/>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4" name="Text placeholder 3">
            <a:extLst>
              <a:ext uri="{FF2B5EF4-FFF2-40B4-BE49-F238E27FC236}">
                <a16:creationId xmlns:a16="http://schemas.microsoft.com/office/drawing/2014/main" id="{97091393-5B32-4687-B23A-7838A2A25A2C}"/>
              </a:ext>
            </a:extLst>
          </p:cNvPr>
          <p:cNvSpPr>
            <a:spLocks noGrp="1"/>
          </p:cNvSpPr>
          <p:nvPr>
            <p:ph type="body" sz="quarter" idx="82" hasCustomPrompt="1"/>
          </p:nvPr>
        </p:nvSpPr>
        <p:spPr>
          <a:xfrm>
            <a:off x="331523" y="2064574"/>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7" name="Text placeholder 4">
            <a:extLst>
              <a:ext uri="{FF2B5EF4-FFF2-40B4-BE49-F238E27FC236}">
                <a16:creationId xmlns:a16="http://schemas.microsoft.com/office/drawing/2014/main" id="{4EFDD7E2-57EF-47B5-AF8A-BF6D20E10C47}"/>
              </a:ext>
            </a:extLst>
          </p:cNvPr>
          <p:cNvSpPr>
            <a:spLocks noGrp="1"/>
          </p:cNvSpPr>
          <p:nvPr>
            <p:ph type="body" sz="quarter" idx="84"/>
          </p:nvPr>
        </p:nvSpPr>
        <p:spPr>
          <a:xfrm>
            <a:off x="892771" y="2062953"/>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6" name="Text placeholder 5">
            <a:extLst>
              <a:ext uri="{FF2B5EF4-FFF2-40B4-BE49-F238E27FC236}">
                <a16:creationId xmlns:a16="http://schemas.microsoft.com/office/drawing/2014/main" id="{78A45169-55E0-4EE5-8CBA-8768DBF2F544}"/>
              </a:ext>
            </a:extLst>
          </p:cNvPr>
          <p:cNvSpPr>
            <a:spLocks noGrp="1"/>
          </p:cNvSpPr>
          <p:nvPr>
            <p:ph type="body" sz="quarter" idx="83"/>
          </p:nvPr>
        </p:nvSpPr>
        <p:spPr>
          <a:xfrm>
            <a:off x="893659" y="2328011"/>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8" name="Text placeholder 6">
            <a:extLst>
              <a:ext uri="{FF2B5EF4-FFF2-40B4-BE49-F238E27FC236}">
                <a16:creationId xmlns:a16="http://schemas.microsoft.com/office/drawing/2014/main" id="{075F6C6B-6992-47B7-BC49-F4AC1EE38A88}"/>
              </a:ext>
            </a:extLst>
          </p:cNvPr>
          <p:cNvSpPr>
            <a:spLocks noGrp="1"/>
          </p:cNvSpPr>
          <p:nvPr>
            <p:ph type="body" sz="quarter" idx="85" hasCustomPrompt="1"/>
          </p:nvPr>
        </p:nvSpPr>
        <p:spPr>
          <a:xfrm>
            <a:off x="331523" y="2659035"/>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30" name="Text placeholder 7">
            <a:extLst>
              <a:ext uri="{FF2B5EF4-FFF2-40B4-BE49-F238E27FC236}">
                <a16:creationId xmlns:a16="http://schemas.microsoft.com/office/drawing/2014/main" id="{599CCF3B-6B06-4CAD-8825-545E17FF2ACF}"/>
              </a:ext>
            </a:extLst>
          </p:cNvPr>
          <p:cNvSpPr>
            <a:spLocks noGrp="1"/>
          </p:cNvSpPr>
          <p:nvPr>
            <p:ph type="body" sz="quarter" idx="87"/>
          </p:nvPr>
        </p:nvSpPr>
        <p:spPr>
          <a:xfrm>
            <a:off x="892771" y="2657414"/>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9" name="Text placeholder 8">
            <a:extLst>
              <a:ext uri="{FF2B5EF4-FFF2-40B4-BE49-F238E27FC236}">
                <a16:creationId xmlns:a16="http://schemas.microsoft.com/office/drawing/2014/main" id="{41B2844B-42C8-4FB2-BA00-4038766A4A1D}"/>
              </a:ext>
            </a:extLst>
          </p:cNvPr>
          <p:cNvSpPr>
            <a:spLocks noGrp="1"/>
          </p:cNvSpPr>
          <p:nvPr>
            <p:ph type="body" sz="quarter" idx="86"/>
          </p:nvPr>
        </p:nvSpPr>
        <p:spPr>
          <a:xfrm>
            <a:off x="893659" y="2922472"/>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31" name="Text placeholder 9">
            <a:extLst>
              <a:ext uri="{FF2B5EF4-FFF2-40B4-BE49-F238E27FC236}">
                <a16:creationId xmlns:a16="http://schemas.microsoft.com/office/drawing/2014/main" id="{4A758C59-C8FF-42D2-9532-27C881E50320}"/>
              </a:ext>
            </a:extLst>
          </p:cNvPr>
          <p:cNvSpPr>
            <a:spLocks noGrp="1"/>
          </p:cNvSpPr>
          <p:nvPr>
            <p:ph type="body" sz="quarter" idx="88" hasCustomPrompt="1"/>
          </p:nvPr>
        </p:nvSpPr>
        <p:spPr>
          <a:xfrm>
            <a:off x="331523" y="3254827"/>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33" name="Text placeholder 10">
            <a:extLst>
              <a:ext uri="{FF2B5EF4-FFF2-40B4-BE49-F238E27FC236}">
                <a16:creationId xmlns:a16="http://schemas.microsoft.com/office/drawing/2014/main" id="{930D6C4D-8511-437A-B3D5-0F9CBC93B993}"/>
              </a:ext>
            </a:extLst>
          </p:cNvPr>
          <p:cNvSpPr>
            <a:spLocks noGrp="1"/>
          </p:cNvSpPr>
          <p:nvPr>
            <p:ph type="body" sz="quarter" idx="90"/>
          </p:nvPr>
        </p:nvSpPr>
        <p:spPr>
          <a:xfrm>
            <a:off x="892771" y="3253206"/>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32" name="Text placeholder 11">
            <a:extLst>
              <a:ext uri="{FF2B5EF4-FFF2-40B4-BE49-F238E27FC236}">
                <a16:creationId xmlns:a16="http://schemas.microsoft.com/office/drawing/2014/main" id="{218CAD9D-594C-4262-9BE4-D19C1B8241C1}"/>
              </a:ext>
            </a:extLst>
          </p:cNvPr>
          <p:cNvSpPr>
            <a:spLocks noGrp="1"/>
          </p:cNvSpPr>
          <p:nvPr>
            <p:ph type="body" sz="quarter" idx="89"/>
          </p:nvPr>
        </p:nvSpPr>
        <p:spPr>
          <a:xfrm>
            <a:off x="893659" y="3518264"/>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34" name="Text placeholder 12">
            <a:extLst>
              <a:ext uri="{FF2B5EF4-FFF2-40B4-BE49-F238E27FC236}">
                <a16:creationId xmlns:a16="http://schemas.microsoft.com/office/drawing/2014/main" id="{98D97654-EEEA-4D58-A2DB-CCD6CCA548FE}"/>
              </a:ext>
            </a:extLst>
          </p:cNvPr>
          <p:cNvSpPr>
            <a:spLocks noGrp="1"/>
          </p:cNvSpPr>
          <p:nvPr>
            <p:ph type="body" sz="quarter" idx="91" hasCustomPrompt="1"/>
          </p:nvPr>
        </p:nvSpPr>
        <p:spPr>
          <a:xfrm>
            <a:off x="331523" y="3848578"/>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36" name="Text placeholder 13">
            <a:extLst>
              <a:ext uri="{FF2B5EF4-FFF2-40B4-BE49-F238E27FC236}">
                <a16:creationId xmlns:a16="http://schemas.microsoft.com/office/drawing/2014/main" id="{09F33D73-E99B-4746-8C7A-EBD6161BCDB4}"/>
              </a:ext>
            </a:extLst>
          </p:cNvPr>
          <p:cNvSpPr>
            <a:spLocks noGrp="1"/>
          </p:cNvSpPr>
          <p:nvPr>
            <p:ph type="body" sz="quarter" idx="93"/>
          </p:nvPr>
        </p:nvSpPr>
        <p:spPr>
          <a:xfrm>
            <a:off x="892771" y="3846957"/>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35" name="Text placeholder 14">
            <a:extLst>
              <a:ext uri="{FF2B5EF4-FFF2-40B4-BE49-F238E27FC236}">
                <a16:creationId xmlns:a16="http://schemas.microsoft.com/office/drawing/2014/main" id="{89230667-50D9-47D9-A8C7-FAE52F19D569}"/>
              </a:ext>
            </a:extLst>
          </p:cNvPr>
          <p:cNvSpPr>
            <a:spLocks noGrp="1"/>
          </p:cNvSpPr>
          <p:nvPr>
            <p:ph type="body" sz="quarter" idx="92"/>
          </p:nvPr>
        </p:nvSpPr>
        <p:spPr>
          <a:xfrm>
            <a:off x="893659" y="4112015"/>
            <a:ext cx="2987221" cy="154434"/>
          </a:xfrm>
        </p:spPr>
        <p:txBody>
          <a:bodyPr/>
          <a:lstStyle>
            <a:lvl1pPr>
              <a:lnSpc>
                <a:spcPct val="90000"/>
              </a:lnSpc>
              <a:spcBef>
                <a:spcPts val="600"/>
              </a:spcBef>
              <a:defRPr sz="1400" b="0" i="1"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1"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6" name="Picture Placeholder 1">
            <a:extLst>
              <a:ext uri="{FF2B5EF4-FFF2-40B4-BE49-F238E27FC236}">
                <a16:creationId xmlns:a16="http://schemas.microsoft.com/office/drawing/2014/main" id="{AE9FBA9E-4B66-4D19-A4F1-FA106CF94360}"/>
              </a:ext>
            </a:extLst>
          </p:cNvPr>
          <p:cNvSpPr>
            <a:spLocks noGrp="1"/>
          </p:cNvSpPr>
          <p:nvPr>
            <p:ph type="pic" sz="quarter" idx="17"/>
          </p:nvPr>
        </p:nvSpPr>
        <p:spPr>
          <a:xfrm>
            <a:off x="4052777" y="532799"/>
            <a:ext cx="4756746" cy="4132943"/>
          </a:xfrm>
        </p:spPr>
        <p:txBody>
          <a:bodyPr>
            <a:noAutofit/>
          </a:bodyPr>
          <a:lstStyle>
            <a:lvl1pPr>
              <a:defRPr>
                <a:noFill/>
              </a:defRPr>
            </a:lvl1pPr>
          </a:lstStyle>
          <a:p>
            <a:r>
              <a:rPr lang="en-US"/>
              <a:t>Click icon to add picture</a:t>
            </a:r>
            <a:endParaRPr lang="fr-FR"/>
          </a:p>
        </p:txBody>
      </p:sp>
      <p:sp>
        <p:nvSpPr>
          <p:cNvPr id="10" name="Footer Placeholder 1">
            <a:extLst>
              <a:ext uri="{FF2B5EF4-FFF2-40B4-BE49-F238E27FC236}">
                <a16:creationId xmlns:a16="http://schemas.microsoft.com/office/drawing/2014/main" id="{F281186E-573E-EE05-B138-F2147E78ABDC}"/>
              </a:ext>
            </a:extLst>
          </p:cNvPr>
          <p:cNvSpPr>
            <a:spLocks noGrp="1"/>
          </p:cNvSpPr>
          <p:nvPr>
            <p:ph type="ftr" sz="quarter" idx="95"/>
          </p:nvPr>
        </p:nvSpPr>
        <p:spPr/>
        <p:txBody>
          <a:bodyPr/>
          <a:lstStyle/>
          <a:p>
            <a:endParaRPr lang="en-US"/>
          </a:p>
        </p:txBody>
      </p:sp>
      <p:sp>
        <p:nvSpPr>
          <p:cNvPr id="9" name="Date Placeholder 1">
            <a:extLst>
              <a:ext uri="{FF2B5EF4-FFF2-40B4-BE49-F238E27FC236}">
                <a16:creationId xmlns:a16="http://schemas.microsoft.com/office/drawing/2014/main" id="{7D221522-8752-D144-CBDC-F4E82C157112}"/>
              </a:ext>
            </a:extLst>
          </p:cNvPr>
          <p:cNvSpPr>
            <a:spLocks noGrp="1"/>
          </p:cNvSpPr>
          <p:nvPr>
            <p:ph type="dt" sz="half" idx="94"/>
          </p:nvPr>
        </p:nvSpPr>
        <p:spPr/>
        <p:txBody>
          <a:bodyPr/>
          <a:lstStyle/>
          <a:p>
            <a:fld id="{8B521377-28E5-4609-BD2C-98996DC16F7C}" type="datetime1">
              <a:rPr lang="en-US" smtClean="0"/>
              <a:t>3/26/2024</a:t>
            </a:fld>
            <a:endParaRPr lang="en-US"/>
          </a:p>
        </p:txBody>
      </p:sp>
      <p:sp>
        <p:nvSpPr>
          <p:cNvPr id="11" name="Slide Number Placeholder 1">
            <a:extLst>
              <a:ext uri="{FF2B5EF4-FFF2-40B4-BE49-F238E27FC236}">
                <a16:creationId xmlns:a16="http://schemas.microsoft.com/office/drawing/2014/main" id="{684C0408-DEDF-6B0B-2B8E-193A356A5A0A}"/>
              </a:ext>
            </a:extLst>
          </p:cNvPr>
          <p:cNvSpPr>
            <a:spLocks noGrp="1"/>
          </p:cNvSpPr>
          <p:nvPr>
            <p:ph type="sldNum" sz="quarter" idx="96"/>
          </p:nvPr>
        </p:nvSpPr>
        <p:spPr/>
        <p:txBody>
          <a:bodyPr/>
          <a:lstStyle/>
          <a:p>
            <a:fld id="{6B54B0F7-55DD-40D6-B7F4-70B586885C0B}" type="slidenum">
              <a:rPr lang="en-US" smtClean="0"/>
              <a:pPr/>
              <a:t>‹#›</a:t>
            </a:fld>
            <a:endParaRPr lang="en-US"/>
          </a:p>
        </p:txBody>
      </p:sp>
      <p:grpSp>
        <p:nvGrpSpPr>
          <p:cNvPr id="12" name="Instructions">
            <a:extLst>
              <a:ext uri="{FF2B5EF4-FFF2-40B4-BE49-F238E27FC236}">
                <a16:creationId xmlns:a16="http://schemas.microsoft.com/office/drawing/2014/main" id="{4E4005B8-ABD4-13A1-871E-E487EDD1DFCD}"/>
              </a:ext>
            </a:extLst>
          </p:cNvPr>
          <p:cNvGrpSpPr/>
          <p:nvPr userDrawn="1"/>
        </p:nvGrpSpPr>
        <p:grpSpPr>
          <a:xfrm>
            <a:off x="-32541" y="5181600"/>
            <a:ext cx="10901657" cy="1944277"/>
            <a:chOff x="-32541" y="5181600"/>
            <a:chExt cx="10901657" cy="1944277"/>
          </a:xfrm>
        </p:grpSpPr>
        <p:cxnSp>
          <p:nvCxnSpPr>
            <p:cNvPr id="7" name="Straight Arrow Connector 6">
              <a:extLst>
                <a:ext uri="{FF2B5EF4-FFF2-40B4-BE49-F238E27FC236}">
                  <a16:creationId xmlns:a16="http://schemas.microsoft.com/office/drawing/2014/main" id="{D10902F2-39DE-D993-BFA5-D7BCB639A8E5}"/>
                </a:ext>
              </a:extLst>
            </p:cNvPr>
            <p:cNvCxnSpPr/>
            <p:nvPr userDrawn="1"/>
          </p:nvCxnSpPr>
          <p:spPr>
            <a:xfrm flipV="1">
              <a:off x="3912767" y="5181600"/>
              <a:ext cx="0" cy="307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85E8FAC-0796-1DA0-37D6-3EE1E2A42211}"/>
                </a:ext>
              </a:extLst>
            </p:cNvPr>
            <p:cNvSpPr txBox="1"/>
            <p:nvPr userDrawn="1"/>
          </p:nvSpPr>
          <p:spPr>
            <a:xfrm>
              <a:off x="-32541" y="5633568"/>
              <a:ext cx="5842075" cy="1107996"/>
            </a:xfrm>
            <a:prstGeom prst="rect">
              <a:avLst/>
            </a:prstGeom>
            <a:solidFill>
              <a:srgbClr val="F4F2F6"/>
            </a:solidFill>
          </p:spPr>
          <p:txBody>
            <a:bodyPr wrap="square" rtlCol="0">
              <a:spAutoFit/>
            </a:bodyPr>
            <a:lstStyle/>
            <a:p>
              <a:r>
                <a:rPr lang="en-US" sz="1100" b="1" dirty="0"/>
                <a:t>How to insert all footers:</a:t>
              </a:r>
            </a:p>
            <a:p>
              <a:pPr marL="285750" indent="-285750">
                <a:buFontTx/>
                <a:buChar char="-"/>
              </a:pPr>
              <a:r>
                <a:rPr lang="en-US" sz="1100" dirty="0"/>
                <a:t>Select “Insert” from the top ribbon</a:t>
              </a:r>
            </a:p>
            <a:p>
              <a:pPr marL="285750" indent="-285750">
                <a:buFontTx/>
                <a:buChar char="-"/>
              </a:pPr>
              <a:r>
                <a:rPr lang="en-US" sz="1100" dirty="0"/>
                <a:t>Then click on “Header &amp; footer”</a:t>
              </a:r>
            </a:p>
            <a:p>
              <a:pPr marL="285750" indent="-285750">
                <a:buFontTx/>
                <a:buChar char="-"/>
              </a:pPr>
              <a:r>
                <a:rPr lang="en-US" sz="1100" dirty="0"/>
                <a:t>Type the footer text in field below “Footer”, as shown in the screenshot</a:t>
              </a:r>
            </a:p>
            <a:p>
              <a:pPr marL="285750" indent="-285750">
                <a:buFontTx/>
                <a:buChar char="-"/>
              </a:pPr>
              <a:r>
                <a:rPr lang="en-US" sz="1100" dirty="0"/>
                <a:t>Click on “Apply to all”.</a:t>
              </a:r>
            </a:p>
            <a:p>
              <a:pPr marL="285750" indent="-285750">
                <a:buFontTx/>
                <a:buChar char="-"/>
              </a:pPr>
              <a:r>
                <a:rPr lang="en-US" sz="1100" dirty="0"/>
                <a:t>The footer on all slides will be updated</a:t>
              </a:r>
            </a:p>
          </p:txBody>
        </p:sp>
        <p:pic>
          <p:nvPicPr>
            <p:cNvPr id="2" name="Picture 1">
              <a:extLst>
                <a:ext uri="{FF2B5EF4-FFF2-40B4-BE49-F238E27FC236}">
                  <a16:creationId xmlns:a16="http://schemas.microsoft.com/office/drawing/2014/main" id="{7FDA84A9-1785-6AC6-AED6-F00021C57641}"/>
                </a:ext>
              </a:extLst>
            </p:cNvPr>
            <p:cNvPicPr>
              <a:picLocks noChangeAspect="1"/>
            </p:cNvPicPr>
            <p:nvPr userDrawn="1"/>
          </p:nvPicPr>
          <p:blipFill>
            <a:blip r:embed="rId2"/>
            <a:stretch>
              <a:fillRect/>
            </a:stretch>
          </p:blipFill>
          <p:spPr>
            <a:xfrm>
              <a:off x="5956179" y="5633568"/>
              <a:ext cx="563149" cy="878854"/>
            </a:xfrm>
            <a:prstGeom prst="rect">
              <a:avLst/>
            </a:prstGeom>
          </p:spPr>
        </p:pic>
        <p:pic>
          <p:nvPicPr>
            <p:cNvPr id="5" name="Picture 4">
              <a:extLst>
                <a:ext uri="{FF2B5EF4-FFF2-40B4-BE49-F238E27FC236}">
                  <a16:creationId xmlns:a16="http://schemas.microsoft.com/office/drawing/2014/main" id="{F07075EC-B61B-F364-411E-94E0D3638FC2}"/>
                </a:ext>
              </a:extLst>
            </p:cNvPr>
            <p:cNvPicPr>
              <a:picLocks noChangeAspect="1"/>
            </p:cNvPicPr>
            <p:nvPr userDrawn="1"/>
          </p:nvPicPr>
          <p:blipFill rotWithShape="1">
            <a:blip r:embed="rId3"/>
            <a:srcRect l="4378" t="63777" r="23226" b="25030"/>
            <a:stretch/>
          </p:blipFill>
          <p:spPr>
            <a:xfrm>
              <a:off x="5956179" y="6596487"/>
              <a:ext cx="4912937" cy="529390"/>
            </a:xfrm>
            <a:prstGeom prst="rect">
              <a:avLst/>
            </a:prstGeom>
          </p:spPr>
        </p:pic>
      </p:grpSp>
      <p:grpSp>
        <p:nvGrpSpPr>
          <p:cNvPr id="14" name="Instructions">
            <a:extLst>
              <a:ext uri="{FF2B5EF4-FFF2-40B4-BE49-F238E27FC236}">
                <a16:creationId xmlns:a16="http://schemas.microsoft.com/office/drawing/2014/main" id="{FE1A2BC5-3489-D3AA-B3E5-36DA0CD2FF98}"/>
              </a:ext>
            </a:extLst>
          </p:cNvPr>
          <p:cNvGrpSpPr/>
          <p:nvPr userDrawn="1"/>
        </p:nvGrpSpPr>
        <p:grpSpPr>
          <a:xfrm>
            <a:off x="9179892" y="679025"/>
            <a:ext cx="2449171" cy="5678478"/>
            <a:chOff x="9179892" y="679025"/>
            <a:chExt cx="2449171" cy="5678478"/>
          </a:xfrm>
        </p:grpSpPr>
        <p:cxnSp>
          <p:nvCxnSpPr>
            <p:cNvPr id="8" name="Straight Arrow Connector 7">
              <a:extLst>
                <a:ext uri="{FF2B5EF4-FFF2-40B4-BE49-F238E27FC236}">
                  <a16:creationId xmlns:a16="http://schemas.microsoft.com/office/drawing/2014/main" id="{49D10B7C-E302-23C8-88DB-F8BC64865780}"/>
                </a:ext>
              </a:extLst>
            </p:cNvPr>
            <p:cNvCxnSpPr>
              <a:cxnSpLocks/>
            </p:cNvCxnSpPr>
            <p:nvPr userDrawn="1"/>
          </p:nvCxnSpPr>
          <p:spPr>
            <a:xfrm flipH="1">
              <a:off x="9179892" y="815209"/>
              <a:ext cx="6041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B4FFCEA-F144-8EE2-761E-45FF9466C58A}"/>
                </a:ext>
              </a:extLst>
            </p:cNvPr>
            <p:cNvPicPr>
              <a:picLocks noChangeAspect="1"/>
            </p:cNvPicPr>
            <p:nvPr userDrawn="1"/>
          </p:nvPicPr>
          <p:blipFill>
            <a:blip r:embed="rId4"/>
            <a:stretch>
              <a:fillRect/>
            </a:stretch>
          </p:blipFill>
          <p:spPr>
            <a:xfrm>
              <a:off x="10110325" y="3140983"/>
              <a:ext cx="307086" cy="622046"/>
            </a:xfrm>
            <a:prstGeom prst="rect">
              <a:avLst/>
            </a:prstGeom>
          </p:spPr>
        </p:pic>
        <p:sp>
          <p:nvSpPr>
            <p:cNvPr id="6" name="TextBox 5">
              <a:extLst>
                <a:ext uri="{FF2B5EF4-FFF2-40B4-BE49-F238E27FC236}">
                  <a16:creationId xmlns:a16="http://schemas.microsoft.com/office/drawing/2014/main" id="{E4A75DDD-3897-E5BF-C97D-A5F9C0E4FC8B}"/>
                </a:ext>
              </a:extLst>
            </p:cNvPr>
            <p:cNvSpPr txBox="1"/>
            <p:nvPr userDrawn="1"/>
          </p:nvSpPr>
          <p:spPr>
            <a:xfrm>
              <a:off x="9842871" y="679025"/>
              <a:ext cx="1786192" cy="5678478"/>
            </a:xfrm>
            <a:prstGeom prst="rect">
              <a:avLst/>
            </a:prstGeom>
            <a:solidFill>
              <a:srgbClr val="F4F2F6"/>
            </a:solidFill>
          </p:spPr>
          <p:txBody>
            <a:bodyPr wrap="square" rtlCol="0">
              <a:spAutoFit/>
            </a:bodyPr>
            <a:lstStyle/>
            <a:p>
              <a:r>
                <a:rPr lang="en-US" sz="1100" b="1" dirty="0"/>
                <a:t>How to add an image:</a:t>
              </a:r>
            </a:p>
            <a:p>
              <a:pPr marL="171450" indent="-171450">
                <a:buFontTx/>
                <a:buChar char="-"/>
              </a:pPr>
              <a:r>
                <a:rPr lang="en-US" sz="1100" dirty="0"/>
                <a:t>Click on the icon inside the image placeholder</a:t>
              </a:r>
            </a:p>
            <a:p>
              <a:pPr marL="171450" indent="-171450">
                <a:buFontTx/>
                <a:buChar char="-"/>
              </a:pPr>
              <a:r>
                <a:rPr lang="en-US" sz="1100" dirty="0"/>
                <a:t>Select the image you want to use from your computer</a:t>
              </a:r>
            </a:p>
            <a:p>
              <a:pPr marL="171450" indent="-171450">
                <a:buFontTx/>
                <a:buChar char="-"/>
              </a:pPr>
              <a:r>
                <a:rPr lang="en-US" sz="1100" dirty="0"/>
                <a:t>Click “Open”</a:t>
              </a:r>
            </a:p>
            <a:p>
              <a:pPr marL="171450" indent="-171450">
                <a:buFontTx/>
                <a:buChar char="-"/>
              </a:pPr>
              <a:r>
                <a:rPr lang="en-US" sz="1100" dirty="0"/>
                <a:t>Adjust or crop the image if necessary by using the button “Crop” in the top ribbon.</a:t>
              </a:r>
            </a:p>
            <a:p>
              <a:pPr marL="171450" indent="-171450">
                <a:buFontTx/>
                <a:buChar char="-"/>
              </a:pPr>
              <a:endParaRPr lang="en-US" sz="1100" dirty="0"/>
            </a:p>
            <a:p>
              <a:pPr marL="0" indent="0">
                <a:buFontTx/>
                <a:buNone/>
              </a:pPr>
              <a:endParaRPr lang="en-US" sz="1100" dirty="0"/>
            </a:p>
            <a:p>
              <a:endParaRPr lang="en-US" sz="1100" dirty="0"/>
            </a:p>
            <a:p>
              <a:endParaRPr lang="en-US" sz="1100" dirty="0"/>
            </a:p>
            <a:p>
              <a:r>
                <a:rPr lang="en-US" sz="1100" b="1" dirty="0"/>
                <a:t>Add Alt Text or mark as decorative:</a:t>
              </a:r>
            </a:p>
            <a:p>
              <a:pPr marL="171450" indent="-171450">
                <a:buFontTx/>
                <a:buChar char="-"/>
              </a:pPr>
              <a:r>
                <a:rPr lang="en-US" sz="1100" dirty="0"/>
                <a:t>Right click on the image and select “View Alt Text”.</a:t>
              </a:r>
            </a:p>
            <a:p>
              <a:pPr marL="171450" indent="-171450">
                <a:buFontTx/>
                <a:buChar char="-"/>
              </a:pPr>
              <a:r>
                <a:rPr lang="en-US" sz="1100" dirty="0"/>
                <a:t>Type in the blank field that appears on the right of the slide</a:t>
              </a:r>
            </a:p>
            <a:p>
              <a:pPr marL="171450" indent="-171450">
                <a:buFontTx/>
                <a:buChar char="-"/>
              </a:pPr>
              <a:r>
                <a:rPr lang="en-US" sz="1100" dirty="0"/>
                <a:t>If Alt Text isn’t relevant, tick the box to “Mark element as decorative”</a:t>
              </a:r>
            </a:p>
          </p:txBody>
        </p:sp>
      </p:grpSp>
    </p:spTree>
    <p:extLst>
      <p:ext uri="{BB962C8B-B14F-4D97-AF65-F5344CB8AC3E}">
        <p14:creationId xmlns:p14="http://schemas.microsoft.com/office/powerpoint/2010/main" val="19505894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09.Series_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4BA9-9384-4318-9A85-113228EAFC6F}"/>
              </a:ext>
            </a:extLst>
          </p:cNvPr>
          <p:cNvSpPr>
            <a:spLocks noGrp="1"/>
          </p:cNvSpPr>
          <p:nvPr>
            <p:ph type="title"/>
          </p:nvPr>
        </p:nvSpPr>
        <p:spPr/>
        <p:txBody>
          <a:bodyPr/>
          <a:lstStyle/>
          <a:p>
            <a:r>
              <a:rPr lang="en-US" dirty="0"/>
              <a:t>Click to edit Master title style</a:t>
            </a:r>
          </a:p>
        </p:txBody>
      </p:sp>
      <p:sp>
        <p:nvSpPr>
          <p:cNvPr id="17" name="Espace réservé du texte 4">
            <a:extLst>
              <a:ext uri="{FF2B5EF4-FFF2-40B4-BE49-F238E27FC236}">
                <a16:creationId xmlns:a16="http://schemas.microsoft.com/office/drawing/2014/main" id="{C7E80DB4-B593-4E5D-8316-7A84EB54022B}"/>
              </a:ext>
            </a:extLst>
          </p:cNvPr>
          <p:cNvSpPr>
            <a:spLocks noGrp="1"/>
          </p:cNvSpPr>
          <p:nvPr>
            <p:ph type="body" sz="quarter" idx="22"/>
          </p:nvPr>
        </p:nvSpPr>
        <p:spPr>
          <a:xfrm>
            <a:off x="333730" y="1069097"/>
            <a:ext cx="8477998" cy="215444"/>
          </a:xfrm>
        </p:spPr>
        <p:txBody>
          <a:bodyPr wrap="square">
            <a:spAutoFit/>
          </a:bodyPr>
          <a:lstStyle>
            <a:lvl1pPr>
              <a:lnSpc>
                <a:spcPct val="100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Click to edit Master text styles</a:t>
            </a:r>
          </a:p>
        </p:txBody>
      </p:sp>
      <p:sp>
        <p:nvSpPr>
          <p:cNvPr id="24" name="Text Placeholder 2">
            <a:extLst>
              <a:ext uri="{FF2B5EF4-FFF2-40B4-BE49-F238E27FC236}">
                <a16:creationId xmlns:a16="http://schemas.microsoft.com/office/drawing/2014/main" id="{E3F53C6C-1C9D-48AC-A16E-0D66B86E8AAA}"/>
              </a:ext>
            </a:extLst>
          </p:cNvPr>
          <p:cNvSpPr>
            <a:spLocks noGrp="1"/>
          </p:cNvSpPr>
          <p:nvPr>
            <p:ph type="body" sz="quarter" idx="48"/>
          </p:nvPr>
        </p:nvSpPr>
        <p:spPr>
          <a:xfrm>
            <a:off x="331526" y="1340691"/>
            <a:ext cx="2120260" cy="33385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Espace réservé pour une image  8">
            <a:extLst>
              <a:ext uri="{FF2B5EF4-FFF2-40B4-BE49-F238E27FC236}">
                <a16:creationId xmlns:a16="http://schemas.microsoft.com/office/drawing/2014/main" id="{168A2321-51C0-44B8-85CC-82C00400516F}"/>
              </a:ext>
            </a:extLst>
          </p:cNvPr>
          <p:cNvSpPr>
            <a:spLocks noGrp="1" noChangeAspect="1"/>
          </p:cNvSpPr>
          <p:nvPr>
            <p:ph type="pic" sz="quarter" idx="38"/>
          </p:nvPr>
        </p:nvSpPr>
        <p:spPr>
          <a:xfrm>
            <a:off x="4138726" y="1623670"/>
            <a:ext cx="529352" cy="5256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dirty="0"/>
              <a:t>Click icon to add picture</a:t>
            </a:r>
          </a:p>
        </p:txBody>
      </p:sp>
      <p:sp>
        <p:nvSpPr>
          <p:cNvPr id="19" name="Espace réservé du texte 4">
            <a:extLst>
              <a:ext uri="{FF2B5EF4-FFF2-40B4-BE49-F238E27FC236}">
                <a16:creationId xmlns:a16="http://schemas.microsoft.com/office/drawing/2014/main" id="{42CCC6AE-5AF4-4691-BF67-CE2AE425B9A1}"/>
              </a:ext>
            </a:extLst>
          </p:cNvPr>
          <p:cNvSpPr>
            <a:spLocks noGrp="1"/>
          </p:cNvSpPr>
          <p:nvPr>
            <p:ph type="body" sz="quarter" idx="44" hasCustomPrompt="1"/>
          </p:nvPr>
        </p:nvSpPr>
        <p:spPr>
          <a:xfrm>
            <a:off x="3414168" y="2272517"/>
            <a:ext cx="1980000" cy="551163"/>
          </a:xfrm>
        </p:spPr>
        <p:txBody>
          <a:bodyPr/>
          <a:lstStyle>
            <a:lvl1pPr marL="0" indent="0" algn="ctr">
              <a:lnSpc>
                <a:spcPct val="100000"/>
              </a:lnSpc>
              <a:spcAft>
                <a:spcPts val="0"/>
              </a:spcAft>
              <a:buClr>
                <a:schemeClr val="accent2"/>
              </a:buClr>
              <a:buFont typeface="Wingdings 2" panose="05020102010507070707" pitchFamily="18" charset="2"/>
              <a:buNone/>
              <a:defRPr sz="20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lnSpc>
                <a:spcPct val="100000"/>
              </a:lnSpc>
              <a:spcAft>
                <a:spcPts val="0"/>
              </a:spcAft>
              <a:buFont typeface="Arial" panose="020B0604020202020204" pitchFamily="34" charset="0"/>
              <a:buNone/>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gn="ctr">
              <a:lnSpc>
                <a:spcPct val="100000"/>
              </a:lnSpc>
              <a:spcBef>
                <a:spcPts val="100"/>
              </a:spcBef>
              <a:spcAft>
                <a:spcPts val="0"/>
              </a:spcAft>
              <a:buFont typeface="Arial" panose="020B0604020202020204" pitchFamily="34" charset="0"/>
              <a:buNone/>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000"/>
            </a:lvl4pPr>
            <a:lvl5pPr>
              <a:defRPr sz="1000"/>
            </a:lvl5pPr>
          </a:lstStyle>
          <a:p>
            <a:pPr lvl="0"/>
            <a:r>
              <a:rPr lang="en-US" noProof="0" dirty="0"/>
              <a:t>Icon header</a:t>
            </a:r>
          </a:p>
          <a:p>
            <a:pPr lvl="1"/>
            <a:r>
              <a:rPr lang="en-US" noProof="0" dirty="0"/>
              <a:t>Subtext level</a:t>
            </a:r>
          </a:p>
        </p:txBody>
      </p:sp>
      <p:sp>
        <p:nvSpPr>
          <p:cNvPr id="15" name="Espace réservé pour une image  8">
            <a:extLst>
              <a:ext uri="{FF2B5EF4-FFF2-40B4-BE49-F238E27FC236}">
                <a16:creationId xmlns:a16="http://schemas.microsoft.com/office/drawing/2014/main" id="{53004C71-88FB-4D84-AF67-163F0A8F5713}"/>
              </a:ext>
            </a:extLst>
          </p:cNvPr>
          <p:cNvSpPr>
            <a:spLocks noGrp="1" noChangeAspect="1"/>
          </p:cNvSpPr>
          <p:nvPr>
            <p:ph type="pic" sz="quarter" idx="40"/>
          </p:nvPr>
        </p:nvSpPr>
        <p:spPr>
          <a:xfrm>
            <a:off x="6922811" y="1623670"/>
            <a:ext cx="529352" cy="5256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dirty="0"/>
              <a:t>Click icon to add picture</a:t>
            </a:r>
          </a:p>
        </p:txBody>
      </p:sp>
      <p:sp>
        <p:nvSpPr>
          <p:cNvPr id="38" name="Espace réservé du texte 4">
            <a:extLst>
              <a:ext uri="{FF2B5EF4-FFF2-40B4-BE49-F238E27FC236}">
                <a16:creationId xmlns:a16="http://schemas.microsoft.com/office/drawing/2014/main" id="{6D6398C9-77BD-0246-B4C7-E8636466B435}"/>
              </a:ext>
            </a:extLst>
          </p:cNvPr>
          <p:cNvSpPr>
            <a:spLocks noGrp="1"/>
          </p:cNvSpPr>
          <p:nvPr>
            <p:ph type="body" sz="quarter" idx="56" hasCustomPrompt="1"/>
          </p:nvPr>
        </p:nvSpPr>
        <p:spPr>
          <a:xfrm>
            <a:off x="6201942" y="2272517"/>
            <a:ext cx="1980000" cy="551163"/>
          </a:xfrm>
        </p:spPr>
        <p:txBody>
          <a:bodyPr/>
          <a:lstStyle>
            <a:lvl1pPr marL="0" indent="0" algn="ctr">
              <a:lnSpc>
                <a:spcPct val="100000"/>
              </a:lnSpc>
              <a:spcAft>
                <a:spcPts val="0"/>
              </a:spcAft>
              <a:buClr>
                <a:schemeClr val="accent2"/>
              </a:buClr>
              <a:buFont typeface="Wingdings 2" panose="05020102010507070707" pitchFamily="18" charset="2"/>
              <a:buNone/>
              <a:defRPr lang="en-US" sz="20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lnSpc>
                <a:spcPct val="100000"/>
              </a:lnSpc>
              <a:spcAft>
                <a:spcPts val="0"/>
              </a:spcAft>
              <a:buFont typeface="Arial" panose="020B0604020202020204" pitchFamily="34" charset="0"/>
              <a:buNone/>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gn="ctr">
              <a:lnSpc>
                <a:spcPct val="100000"/>
              </a:lnSpc>
              <a:spcBef>
                <a:spcPts val="100"/>
              </a:spcBef>
              <a:spcAft>
                <a:spcPts val="0"/>
              </a:spcAft>
              <a:buFont typeface="Arial" panose="020B0604020202020204" pitchFamily="34" charset="0"/>
              <a:buNone/>
              <a:defRPr lang="en-US" sz="14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000"/>
            </a:lvl4pPr>
            <a:lvl5pPr>
              <a:defRPr sz="1000"/>
            </a:lvl5pPr>
          </a:lstStyle>
          <a:p>
            <a:pPr lvl="0"/>
            <a:r>
              <a:rPr lang="en-US" noProof="0" dirty="0"/>
              <a:t>Icon header</a:t>
            </a:r>
          </a:p>
          <a:p>
            <a:pPr lvl="1"/>
            <a:r>
              <a:rPr lang="en-US" noProof="0" dirty="0"/>
              <a:t>Subtext level</a:t>
            </a:r>
          </a:p>
        </p:txBody>
      </p:sp>
      <p:sp>
        <p:nvSpPr>
          <p:cNvPr id="16" name="Espace réservé pour une image  8">
            <a:extLst>
              <a:ext uri="{FF2B5EF4-FFF2-40B4-BE49-F238E27FC236}">
                <a16:creationId xmlns:a16="http://schemas.microsoft.com/office/drawing/2014/main" id="{2DBF61FA-A35E-4273-8034-DAAC1ECD9D13}"/>
              </a:ext>
            </a:extLst>
          </p:cNvPr>
          <p:cNvSpPr>
            <a:spLocks noGrp="1" noChangeAspect="1"/>
          </p:cNvSpPr>
          <p:nvPr>
            <p:ph type="pic" sz="quarter" idx="41"/>
          </p:nvPr>
        </p:nvSpPr>
        <p:spPr>
          <a:xfrm>
            <a:off x="4138726" y="3209891"/>
            <a:ext cx="529352" cy="5256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dirty="0"/>
              <a:t>Click icon to add picture</a:t>
            </a:r>
          </a:p>
        </p:txBody>
      </p:sp>
      <p:sp>
        <p:nvSpPr>
          <p:cNvPr id="43" name="Espace réservé du texte 4">
            <a:extLst>
              <a:ext uri="{FF2B5EF4-FFF2-40B4-BE49-F238E27FC236}">
                <a16:creationId xmlns:a16="http://schemas.microsoft.com/office/drawing/2014/main" id="{D6A66775-D99C-FB4D-B9BA-F866BE69C75A}"/>
              </a:ext>
            </a:extLst>
          </p:cNvPr>
          <p:cNvSpPr>
            <a:spLocks noGrp="1"/>
          </p:cNvSpPr>
          <p:nvPr>
            <p:ph type="body" sz="quarter" idx="58" hasCustomPrompt="1"/>
          </p:nvPr>
        </p:nvSpPr>
        <p:spPr>
          <a:xfrm>
            <a:off x="3414168" y="3860427"/>
            <a:ext cx="1980000" cy="551163"/>
          </a:xfrm>
        </p:spPr>
        <p:txBody>
          <a:bodyPr/>
          <a:lstStyle>
            <a:lvl1pPr marL="0" indent="0" algn="ctr">
              <a:lnSpc>
                <a:spcPct val="100000"/>
              </a:lnSpc>
              <a:spcAft>
                <a:spcPts val="0"/>
              </a:spcAft>
              <a:buClr>
                <a:schemeClr val="accent2"/>
              </a:buClr>
              <a:buFont typeface="Wingdings 2" panose="05020102010507070707" pitchFamily="18" charset="2"/>
              <a:buNone/>
              <a:defRPr lang="en-US" sz="20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lnSpc>
                <a:spcPct val="100000"/>
              </a:lnSpc>
              <a:spcAft>
                <a:spcPts val="0"/>
              </a:spcAft>
              <a:buFont typeface="Arial" panose="020B0604020202020204" pitchFamily="34" charset="0"/>
              <a:buNone/>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gn="ctr">
              <a:lnSpc>
                <a:spcPct val="100000"/>
              </a:lnSpc>
              <a:spcBef>
                <a:spcPts val="100"/>
              </a:spcBef>
              <a:spcAft>
                <a:spcPts val="0"/>
              </a:spcAft>
              <a:buFont typeface="Arial" panose="020B0604020202020204" pitchFamily="34" charset="0"/>
              <a:buNone/>
              <a:defRPr lang="en-US" sz="14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000"/>
            </a:lvl4pPr>
            <a:lvl5pPr>
              <a:defRPr sz="1000"/>
            </a:lvl5pPr>
          </a:lstStyle>
          <a:p>
            <a:pPr lvl="0"/>
            <a:r>
              <a:rPr lang="en-US" noProof="0" dirty="0"/>
              <a:t>Icon header</a:t>
            </a:r>
          </a:p>
          <a:p>
            <a:pPr lvl="1"/>
            <a:r>
              <a:rPr lang="en-US" noProof="0" dirty="0"/>
              <a:t>Subtext level</a:t>
            </a:r>
          </a:p>
        </p:txBody>
      </p:sp>
      <p:sp>
        <p:nvSpPr>
          <p:cNvPr id="18" name="Espace réservé pour une image  8">
            <a:extLst>
              <a:ext uri="{FF2B5EF4-FFF2-40B4-BE49-F238E27FC236}">
                <a16:creationId xmlns:a16="http://schemas.microsoft.com/office/drawing/2014/main" id="{A400283B-48F4-4D29-A5D4-EF54E4DEE830}"/>
              </a:ext>
            </a:extLst>
          </p:cNvPr>
          <p:cNvSpPr>
            <a:spLocks noGrp="1" noChangeAspect="1"/>
          </p:cNvSpPr>
          <p:nvPr>
            <p:ph type="pic" sz="quarter" idx="43"/>
          </p:nvPr>
        </p:nvSpPr>
        <p:spPr>
          <a:xfrm>
            <a:off x="6922811" y="3209891"/>
            <a:ext cx="529352" cy="525600"/>
          </a:xfrm>
          <a:custGeom>
            <a:avLst/>
            <a:gdLst>
              <a:gd name="connsiteX0" fmla="*/ 2060531 w 4210385"/>
              <a:gd name="connsiteY0" fmla="*/ 0 h 4180540"/>
              <a:gd name="connsiteX1" fmla="*/ 4210385 w 4210385"/>
              <a:gd name="connsiteY1" fmla="*/ 2090481 h 4180540"/>
              <a:gd name="connsiteX2" fmla="*/ 2150107 w 4210385"/>
              <a:gd name="connsiteY2" fmla="*/ 4180540 h 4180540"/>
              <a:gd name="connsiteX3" fmla="*/ 1 w 4210385"/>
              <a:gd name="connsiteY3" fmla="*/ 2090329 h 4180540"/>
              <a:gd name="connsiteX4" fmla="*/ 2060531 w 4210385"/>
              <a:gd name="connsiteY4" fmla="*/ 0 h 4180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85" h="4180540">
                <a:moveTo>
                  <a:pt x="2060531" y="0"/>
                </a:moveTo>
                <a:cubicBezTo>
                  <a:pt x="3374243" y="0"/>
                  <a:pt x="4210385" y="776533"/>
                  <a:pt x="4210385" y="2090481"/>
                </a:cubicBezTo>
                <a:cubicBezTo>
                  <a:pt x="4210536" y="3374486"/>
                  <a:pt x="3374209" y="4180389"/>
                  <a:pt x="2150107" y="4180540"/>
                </a:cubicBezTo>
                <a:cubicBezTo>
                  <a:pt x="806184" y="4180422"/>
                  <a:pt x="-117" y="3374334"/>
                  <a:pt x="1" y="2090329"/>
                </a:cubicBezTo>
                <a:cubicBezTo>
                  <a:pt x="-16" y="776398"/>
                  <a:pt x="806217" y="34"/>
                  <a:pt x="2060531" y="0"/>
                </a:cubicBezTo>
                <a:close/>
              </a:path>
            </a:pathLst>
          </a:custGeom>
          <a:noFill/>
        </p:spPr>
        <p:txBody>
          <a:bodyPr wrap="square">
            <a:noAutofit/>
          </a:bodyPr>
          <a:lstStyle>
            <a:lvl1pPr>
              <a:defRPr sz="100">
                <a:noFill/>
              </a:defRPr>
            </a:lvl1pPr>
          </a:lstStyle>
          <a:p>
            <a:r>
              <a:rPr lang="en-US" noProof="0"/>
              <a:t>Click icon to add picture</a:t>
            </a:r>
          </a:p>
        </p:txBody>
      </p:sp>
      <p:sp>
        <p:nvSpPr>
          <p:cNvPr id="44" name="Espace réservé du texte 4">
            <a:extLst>
              <a:ext uri="{FF2B5EF4-FFF2-40B4-BE49-F238E27FC236}">
                <a16:creationId xmlns:a16="http://schemas.microsoft.com/office/drawing/2014/main" id="{4E9486BD-46D7-254F-A584-B651B6D8D437}"/>
              </a:ext>
            </a:extLst>
          </p:cNvPr>
          <p:cNvSpPr>
            <a:spLocks noGrp="1"/>
          </p:cNvSpPr>
          <p:nvPr>
            <p:ph type="body" sz="quarter" idx="59" hasCustomPrompt="1"/>
          </p:nvPr>
        </p:nvSpPr>
        <p:spPr>
          <a:xfrm>
            <a:off x="6201942" y="3860427"/>
            <a:ext cx="1980000" cy="551163"/>
          </a:xfrm>
        </p:spPr>
        <p:txBody>
          <a:bodyPr/>
          <a:lstStyle>
            <a:lvl1pPr marL="0" indent="0" algn="ctr">
              <a:lnSpc>
                <a:spcPct val="100000"/>
              </a:lnSpc>
              <a:spcAft>
                <a:spcPts val="0"/>
              </a:spcAft>
              <a:buClr>
                <a:schemeClr val="accent2"/>
              </a:buClr>
              <a:buFont typeface="Wingdings 2" panose="05020102010507070707" pitchFamily="18" charset="2"/>
              <a:buNone/>
              <a:defRPr lang="en-US" sz="20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lnSpc>
                <a:spcPct val="100000"/>
              </a:lnSpc>
              <a:spcAft>
                <a:spcPts val="0"/>
              </a:spcAft>
              <a:buFont typeface="Arial" panose="020B0604020202020204" pitchFamily="34" charset="0"/>
              <a:buNone/>
              <a:defRPr lang="en-US" sz="1400" b="0" i="0" kern="120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indent="0" algn="ctr">
              <a:lnSpc>
                <a:spcPct val="100000"/>
              </a:lnSpc>
              <a:spcBef>
                <a:spcPts val="100"/>
              </a:spcBef>
              <a:spcAft>
                <a:spcPts val="0"/>
              </a:spcAft>
              <a:buFont typeface="Arial" panose="020B0604020202020204" pitchFamily="34" charset="0"/>
              <a:buNone/>
              <a:defRPr lang="en-US" sz="14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a:defRPr sz="1000"/>
            </a:lvl4pPr>
            <a:lvl5pPr>
              <a:defRPr sz="1000"/>
            </a:lvl5pPr>
          </a:lstStyle>
          <a:p>
            <a:pPr lvl="0"/>
            <a:r>
              <a:rPr lang="en-US" noProof="0" dirty="0"/>
              <a:t>Icon header</a:t>
            </a:r>
          </a:p>
          <a:p>
            <a:pPr lvl="1"/>
            <a:r>
              <a:rPr lang="en-US" noProof="0" dirty="0"/>
              <a:t>Subtext level</a:t>
            </a:r>
          </a:p>
        </p:txBody>
      </p:sp>
      <p:sp>
        <p:nvSpPr>
          <p:cNvPr id="5" name="Footer Placeholder 4">
            <a:extLst>
              <a:ext uri="{FF2B5EF4-FFF2-40B4-BE49-F238E27FC236}">
                <a16:creationId xmlns:a16="http://schemas.microsoft.com/office/drawing/2014/main" id="{6381BB43-490F-42B6-8CEA-8611BC9D3B92}"/>
              </a:ext>
            </a:extLst>
          </p:cNvPr>
          <p:cNvSpPr>
            <a:spLocks noGrp="1"/>
          </p:cNvSpPr>
          <p:nvPr>
            <p:ph type="ftr" sz="quarter" idx="61"/>
          </p:nvPr>
        </p:nvSpPr>
        <p:spPr/>
        <p:txBody>
          <a:bodyPr/>
          <a:lstStyle/>
          <a:p>
            <a:endParaRPr lang="en-US"/>
          </a:p>
        </p:txBody>
      </p:sp>
      <p:sp>
        <p:nvSpPr>
          <p:cNvPr id="3" name="Date Placeholder 2">
            <a:extLst>
              <a:ext uri="{FF2B5EF4-FFF2-40B4-BE49-F238E27FC236}">
                <a16:creationId xmlns:a16="http://schemas.microsoft.com/office/drawing/2014/main" id="{187EF75D-0990-1E1D-F3A6-0A10837D5911}"/>
              </a:ext>
            </a:extLst>
          </p:cNvPr>
          <p:cNvSpPr>
            <a:spLocks noGrp="1"/>
          </p:cNvSpPr>
          <p:nvPr>
            <p:ph type="dt" sz="half" idx="24"/>
          </p:nvPr>
        </p:nvSpPr>
        <p:spPr>
          <a:xfrm>
            <a:off x="6548724" y="4822572"/>
            <a:ext cx="1626918" cy="166629"/>
          </a:xfrm>
        </p:spPr>
        <p:txBody>
          <a:bodyPr/>
          <a:lstStyle/>
          <a:p>
            <a:fld id="{5B1C6ADD-4A89-4308-B23F-8F271870AA0B}" type="datetime1">
              <a:rPr lang="en-US" smtClean="0"/>
              <a:t>3/26/2024</a:t>
            </a:fld>
            <a:endParaRPr lang="en-US" dirty="0"/>
          </a:p>
        </p:txBody>
      </p:sp>
      <p:sp>
        <p:nvSpPr>
          <p:cNvPr id="6" name="Slide Number Placeholder 5">
            <a:extLst>
              <a:ext uri="{FF2B5EF4-FFF2-40B4-BE49-F238E27FC236}">
                <a16:creationId xmlns:a16="http://schemas.microsoft.com/office/drawing/2014/main" id="{0163DC50-B261-4FE6-8E70-8FE3DE09764D}"/>
              </a:ext>
            </a:extLst>
          </p:cNvPr>
          <p:cNvSpPr>
            <a:spLocks noGrp="1"/>
          </p:cNvSpPr>
          <p:nvPr>
            <p:ph type="sldNum" sz="quarter" idx="62"/>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284444216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07.ColumnTitle+3columns_NoVisual_Color3">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BD28644-31E5-42EB-A359-94FBB151C4BA}"/>
              </a:ext>
            </a:extLst>
          </p:cNvPr>
          <p:cNvSpPr/>
          <p:nvPr userDrawn="1"/>
        </p:nvSpPr>
        <p:spPr>
          <a:xfrm>
            <a:off x="0" y="0"/>
            <a:ext cx="27972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Title 1">
            <a:extLst>
              <a:ext uri="{FF2B5EF4-FFF2-40B4-BE49-F238E27FC236}">
                <a16:creationId xmlns:a16="http://schemas.microsoft.com/office/drawing/2014/main" id="{F538B437-6997-41F9-BC4B-43B6E1C06538}"/>
              </a:ext>
            </a:extLst>
          </p:cNvPr>
          <p:cNvSpPr>
            <a:spLocks noGrp="1"/>
          </p:cNvSpPr>
          <p:nvPr>
            <p:ph type="title"/>
          </p:nvPr>
        </p:nvSpPr>
        <p:spPr>
          <a:xfrm>
            <a:off x="331200" y="288000"/>
            <a:ext cx="2118055" cy="720000"/>
          </a:xfrm>
        </p:spPr>
        <p:txBody>
          <a:bodyPr/>
          <a:lstStyle>
            <a:lvl1pPr>
              <a:defRPr>
                <a:solidFill>
                  <a:schemeClr val="bg1"/>
                </a:solidFill>
              </a:defRPr>
            </a:lvl1pPr>
          </a:lstStyle>
          <a:p>
            <a:r>
              <a:rPr lang="en-US" dirty="0"/>
              <a:t>Click to edit Master title style</a:t>
            </a:r>
          </a:p>
        </p:txBody>
      </p:sp>
      <p:sp>
        <p:nvSpPr>
          <p:cNvPr id="35" name="Espace réservé du texte 4">
            <a:extLst>
              <a:ext uri="{FF2B5EF4-FFF2-40B4-BE49-F238E27FC236}">
                <a16:creationId xmlns:a16="http://schemas.microsoft.com/office/drawing/2014/main" id="{4B6B91DA-20F0-4B39-AF6C-633B97A8B701}"/>
              </a:ext>
            </a:extLst>
          </p:cNvPr>
          <p:cNvSpPr>
            <a:spLocks noGrp="1"/>
          </p:cNvSpPr>
          <p:nvPr>
            <p:ph type="body" sz="quarter" idx="53"/>
          </p:nvPr>
        </p:nvSpPr>
        <p:spPr>
          <a:xfrm>
            <a:off x="333730" y="1071318"/>
            <a:ext cx="2116800" cy="430887"/>
          </a:xfrm>
        </p:spPr>
        <p:txBody>
          <a:bodyPr wrap="square">
            <a:spAutoFit/>
          </a:bodyPr>
          <a:lstStyle>
            <a:lvl1pPr>
              <a:lnSpc>
                <a:spcPct val="100000"/>
              </a:lnSpc>
              <a:spcAft>
                <a:spcPts val="0"/>
              </a:spcAft>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dirty="0"/>
              <a:t>Click to edit Master text styles</a:t>
            </a:r>
          </a:p>
        </p:txBody>
      </p:sp>
      <p:sp>
        <p:nvSpPr>
          <p:cNvPr id="30" name="Text Placeholder 2">
            <a:extLst>
              <a:ext uri="{FF2B5EF4-FFF2-40B4-BE49-F238E27FC236}">
                <a16:creationId xmlns:a16="http://schemas.microsoft.com/office/drawing/2014/main" id="{DDCC447D-19BC-4AC7-865B-FA513665698F}"/>
              </a:ext>
            </a:extLst>
          </p:cNvPr>
          <p:cNvSpPr>
            <a:spLocks noGrp="1"/>
          </p:cNvSpPr>
          <p:nvPr>
            <p:ph type="body" sz="quarter" idx="49"/>
          </p:nvPr>
        </p:nvSpPr>
        <p:spPr>
          <a:xfrm>
            <a:off x="331526" y="1340691"/>
            <a:ext cx="2120260" cy="3338575"/>
          </a:xfrm>
        </p:spPr>
        <p:txBody>
          <a:bodyPr/>
          <a:lstStyle>
            <a:lvl1pPr>
              <a:defRPr>
                <a:solidFill>
                  <a:schemeClr val="tx2"/>
                </a:solidFill>
              </a:defRPr>
            </a:lvl1pPr>
            <a:lvl2pPr marL="226800" indent="-226800">
              <a:buFontTx/>
              <a:buBlip>
                <a:blip r:embed="rId2"/>
              </a:buBlip>
              <a:defRPr>
                <a:solidFill>
                  <a:schemeClr val="tx2"/>
                </a:solidFill>
              </a:defRPr>
            </a:lvl2pPr>
            <a:lvl3pPr marL="457200" indent="-226800">
              <a:buFontTx/>
              <a:buBlip>
                <a:blip r:embed="rId2"/>
              </a:buBlip>
              <a:defRPr>
                <a:solidFill>
                  <a:schemeClr val="tx2"/>
                </a:solidFill>
              </a:defRPr>
            </a:lvl3pPr>
            <a:lvl4pPr marL="684000" indent="-226800">
              <a:buFontTx/>
              <a:buBlip>
                <a:blip r:embed="rId2"/>
              </a:buBlip>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Espace réservé du texte 5">
            <a:extLst>
              <a:ext uri="{FF2B5EF4-FFF2-40B4-BE49-F238E27FC236}">
                <a16:creationId xmlns:a16="http://schemas.microsoft.com/office/drawing/2014/main" id="{9A2CA514-4233-4338-B4D8-DECD377FF6DF}"/>
              </a:ext>
            </a:extLst>
          </p:cNvPr>
          <p:cNvSpPr>
            <a:spLocks noGrp="1"/>
          </p:cNvSpPr>
          <p:nvPr>
            <p:ph type="body" sz="quarter" idx="13" hasCustomPrompt="1"/>
          </p:nvPr>
        </p:nvSpPr>
        <p:spPr>
          <a:xfrm>
            <a:off x="3392183" y="1341138"/>
            <a:ext cx="1381124" cy="585655"/>
          </a:xfrm>
          <a:solidFill>
            <a:schemeClr val="accent1"/>
          </a:solidFill>
        </p:spPr>
        <p:txBody>
          <a:bodyPr anchor="ctr">
            <a:noAutofit/>
          </a:bodyPr>
          <a:lstStyle>
            <a:lvl1pPr algn="ctr">
              <a:defRPr sz="1400" b="0" cap="none" baseline="0">
                <a:solidFill>
                  <a:schemeClr val="bg1"/>
                </a:solidFill>
                <a:latin typeface="+mn-lt"/>
              </a:defRPr>
            </a:lvl1pPr>
            <a:lvl2pPr>
              <a:defRPr sz="1000">
                <a:latin typeface="LOREAL Royale" pitchFamily="2" charset="0"/>
              </a:defRPr>
            </a:lvl2pPr>
            <a:lvl3pPr>
              <a:defRPr sz="1300" cap="none" baseline="0">
                <a:latin typeface="LOREAL Royale" pitchFamily="2" charset="0"/>
              </a:defRPr>
            </a:lvl3pPr>
            <a:lvl4pPr>
              <a:defRPr sz="800" cap="none" baseline="0">
                <a:latin typeface="LOREAL Essentielle Light" pitchFamily="2" charset="0"/>
              </a:defRPr>
            </a:lvl4pPr>
          </a:lstStyle>
          <a:p>
            <a:pPr lvl="0"/>
            <a:r>
              <a:rPr lang="en-US" noProof="0" dirty="0"/>
              <a:t>Lorem </a:t>
            </a:r>
          </a:p>
          <a:p>
            <a:pPr lvl="0"/>
            <a:r>
              <a:rPr lang="en-US" noProof="0" dirty="0"/>
              <a:t>ipsum </a:t>
            </a:r>
          </a:p>
        </p:txBody>
      </p:sp>
      <p:sp>
        <p:nvSpPr>
          <p:cNvPr id="14" name="Espace réservé du graphique SmartArt 10">
            <a:extLst>
              <a:ext uri="{FF2B5EF4-FFF2-40B4-BE49-F238E27FC236}">
                <a16:creationId xmlns:a16="http://schemas.microsoft.com/office/drawing/2014/main" id="{19B0CBA6-8D91-40B7-A08B-3172CF7A8299}"/>
              </a:ext>
              <a:ext uri="{C183D7F6-B498-43B3-948B-1728B52AA6E4}">
                <adec:decorative xmlns:adec="http://schemas.microsoft.com/office/drawing/2017/decorative" val="1"/>
              </a:ext>
            </a:extLst>
          </p:cNvPr>
          <p:cNvSpPr>
            <a:spLocks noGrp="1"/>
          </p:cNvSpPr>
          <p:nvPr>
            <p:ph type="dgm" sz="quarter" idx="44"/>
          </p:nvPr>
        </p:nvSpPr>
        <p:spPr>
          <a:xfrm rot="5400000">
            <a:off x="4045452" y="1273523"/>
            <a:ext cx="74583" cy="1381123"/>
          </a:xfrm>
          <a:solidFill>
            <a:schemeClr val="accent2"/>
          </a:solidFill>
        </p:spPr>
        <p:txBody>
          <a:bodyPr>
            <a:noAutofit/>
          </a:bodyPr>
          <a:lstStyle>
            <a:lvl1pPr>
              <a:defRPr sz="100">
                <a:noFill/>
              </a:defRPr>
            </a:lvl1pPr>
          </a:lstStyle>
          <a:p>
            <a:r>
              <a:rPr lang="en-US" noProof="0"/>
              <a:t>Click icon to add SmartArt graphic</a:t>
            </a:r>
          </a:p>
        </p:txBody>
      </p:sp>
      <p:sp>
        <p:nvSpPr>
          <p:cNvPr id="17" name="Espace réservé du texte 18">
            <a:extLst>
              <a:ext uri="{FF2B5EF4-FFF2-40B4-BE49-F238E27FC236}">
                <a16:creationId xmlns:a16="http://schemas.microsoft.com/office/drawing/2014/main" id="{40A17507-5CAB-41A8-8654-A943A0B8BB45}"/>
              </a:ext>
            </a:extLst>
          </p:cNvPr>
          <p:cNvSpPr>
            <a:spLocks noGrp="1"/>
          </p:cNvSpPr>
          <p:nvPr>
            <p:ph type="body" sz="quarter" idx="42" hasCustomPrompt="1"/>
          </p:nvPr>
        </p:nvSpPr>
        <p:spPr>
          <a:xfrm>
            <a:off x="3392182" y="2001376"/>
            <a:ext cx="1381123" cy="804861"/>
          </a:xfrm>
          <a:custGeom>
            <a:avLst/>
            <a:gdLst>
              <a:gd name="connsiteX0" fmla="*/ 0 w 1744470"/>
              <a:gd name="connsiteY0" fmla="*/ 0 h 1095374"/>
              <a:gd name="connsiteX1" fmla="*/ 1744470 w 1744470"/>
              <a:gd name="connsiteY1" fmla="*/ 0 h 1095374"/>
              <a:gd name="connsiteX2" fmla="*/ 1744470 w 1744470"/>
              <a:gd name="connsiteY2" fmla="*/ 1095374 h 1095374"/>
              <a:gd name="connsiteX3" fmla="*/ 0 w 1744470"/>
              <a:gd name="connsiteY3" fmla="*/ 1095374 h 1095374"/>
            </a:gdLst>
            <a:ahLst/>
            <a:cxnLst>
              <a:cxn ang="0">
                <a:pos x="connsiteX0" y="connsiteY0"/>
              </a:cxn>
              <a:cxn ang="0">
                <a:pos x="connsiteX1" y="connsiteY1"/>
              </a:cxn>
              <a:cxn ang="0">
                <a:pos x="connsiteX2" y="connsiteY2"/>
              </a:cxn>
              <a:cxn ang="0">
                <a:pos x="connsiteX3" y="connsiteY3"/>
              </a:cxn>
            </a:cxnLst>
            <a:rect l="l" t="t" r="r" b="b"/>
            <a:pathLst>
              <a:path w="1744470" h="1095374">
                <a:moveTo>
                  <a:pt x="0" y="0"/>
                </a:moveTo>
                <a:lnTo>
                  <a:pt x="1744470" y="0"/>
                </a:lnTo>
                <a:lnTo>
                  <a:pt x="1744470" y="1095374"/>
                </a:lnTo>
                <a:lnTo>
                  <a:pt x="0" y="1095374"/>
                </a:lnTo>
                <a:close/>
              </a:path>
            </a:pathLst>
          </a:custGeom>
          <a:solidFill>
            <a:srgbClr val="F5F3F8"/>
          </a:solidFill>
        </p:spPr>
        <p:txBody>
          <a:bodyPr wrap="square" lIns="0" tIns="0" rIns="0" bIns="0" numCol="1" spcCol="108000" anchor="ctr" anchorCtr="0">
            <a:noAutofit/>
          </a:bodyPr>
          <a:lstStyle>
            <a:lvl1pPr algn="ctr">
              <a:lnSpc>
                <a:spcPct val="113000"/>
              </a:lnSpc>
              <a:defRPr sz="1400">
                <a:solidFill>
                  <a:schemeClr val="tx1"/>
                </a:solidFill>
              </a:defRPr>
            </a:lvl1pPr>
            <a:lvl2pPr algn="ctr">
              <a:lnSpc>
                <a:spcPct val="113000"/>
              </a:lnSpc>
              <a:buClr>
                <a:schemeClr val="accent1"/>
              </a:buClr>
              <a:defRPr sz="1400" b="1">
                <a:solidFill>
                  <a:schemeClr val="tx1"/>
                </a:solidFill>
              </a:defRPr>
            </a:lvl2pPr>
            <a:lvl3pPr>
              <a:lnSpc>
                <a:spcPct val="113000"/>
              </a:lnSpc>
              <a:defRPr sz="750" b="1">
                <a:solidFill>
                  <a:schemeClr val="tx1"/>
                </a:solidFill>
                <a:latin typeface="+mn-lt"/>
              </a:defRPr>
            </a:lvl3pPr>
            <a:lvl4pPr>
              <a:lnSpc>
                <a:spcPct val="113000"/>
              </a:lnSpc>
              <a:defRPr sz="750">
                <a:solidFill>
                  <a:sysClr val="windowText" lastClr="000000"/>
                </a:solidFill>
              </a:defRPr>
            </a:lvl4pPr>
            <a:lvl5pPr>
              <a:defRPr>
                <a:solidFill>
                  <a:sysClr val="windowText" lastClr="000000"/>
                </a:solidFill>
              </a:defRPr>
            </a:lvl5pPr>
          </a:lstStyle>
          <a:p>
            <a:pPr lvl="0"/>
            <a:r>
              <a:rPr lang="en-US" noProof="0" dirty="0"/>
              <a:t>Lorem ipsum dolor sit </a:t>
            </a:r>
            <a:r>
              <a:rPr lang="en-US" noProof="0" dirty="0" err="1"/>
              <a:t>amet</a:t>
            </a:r>
            <a:endParaRPr lang="en-US" noProof="0" dirty="0"/>
          </a:p>
          <a:p>
            <a:pPr lvl="1"/>
            <a:r>
              <a:rPr lang="en-US" noProof="0" dirty="0"/>
              <a:t>Et </a:t>
            </a:r>
            <a:r>
              <a:rPr lang="en-US" noProof="0" dirty="0" err="1"/>
              <a:t>fuga</a:t>
            </a:r>
            <a:endParaRPr lang="en-US" noProof="0" dirty="0"/>
          </a:p>
        </p:txBody>
      </p:sp>
      <p:sp>
        <p:nvSpPr>
          <p:cNvPr id="16" name="Espace réservé du graphique SmartArt 47">
            <a:extLst>
              <a:ext uri="{FF2B5EF4-FFF2-40B4-BE49-F238E27FC236}">
                <a16:creationId xmlns:a16="http://schemas.microsoft.com/office/drawing/2014/main" id="{92E82BE4-7D85-4A10-9D30-E2BA20C54B67}"/>
              </a:ext>
              <a:ext uri="{C183D7F6-B498-43B3-948B-1728B52AA6E4}">
                <adec:decorative xmlns:adec="http://schemas.microsoft.com/office/drawing/2017/decorative" val="1"/>
              </a:ext>
            </a:extLst>
          </p:cNvPr>
          <p:cNvSpPr>
            <a:spLocks noGrp="1" noChangeAspect="1"/>
          </p:cNvSpPr>
          <p:nvPr>
            <p:ph type="dgm" sz="quarter" idx="70"/>
          </p:nvPr>
        </p:nvSpPr>
        <p:spPr>
          <a:xfrm rot="5400000">
            <a:off x="4012075" y="2934052"/>
            <a:ext cx="141336" cy="271466"/>
          </a:xfrm>
          <a:custGeom>
            <a:avLst/>
            <a:gdLst>
              <a:gd name="connsiteX0" fmla="*/ 6561 w 141336"/>
              <a:gd name="connsiteY0" fmla="*/ 211367 h 221456"/>
              <a:gd name="connsiteX1" fmla="*/ 132807 w 141336"/>
              <a:gd name="connsiteY1" fmla="*/ 110734 h 221456"/>
              <a:gd name="connsiteX2" fmla="*/ 6561 w 141336"/>
              <a:gd name="connsiteY2" fmla="*/ 10089 h 221456"/>
              <a:gd name="connsiteX3" fmla="*/ 0 w 141336"/>
              <a:gd name="connsiteY3" fmla="*/ 218178 h 221456"/>
              <a:gd name="connsiteX4" fmla="*/ 0 w 141336"/>
              <a:gd name="connsiteY4" fmla="*/ 3279 h 221456"/>
              <a:gd name="connsiteX5" fmla="*/ 1863 w 141336"/>
              <a:gd name="connsiteY5" fmla="*/ 327 h 221456"/>
              <a:gd name="connsiteX6" fmla="*/ 5327 w 141336"/>
              <a:gd name="connsiteY6" fmla="*/ 720 h 221456"/>
              <a:gd name="connsiteX7" fmla="*/ 140103 w 141336"/>
              <a:gd name="connsiteY7" fmla="*/ 108162 h 221456"/>
              <a:gd name="connsiteX8" fmla="*/ 141336 w 141336"/>
              <a:gd name="connsiteY8" fmla="*/ 110734 h 221456"/>
              <a:gd name="connsiteX9" fmla="*/ 140103 w 141336"/>
              <a:gd name="connsiteY9" fmla="*/ 113293 h 221456"/>
              <a:gd name="connsiteX10" fmla="*/ 5327 w 141336"/>
              <a:gd name="connsiteY10" fmla="*/ 220749 h 221456"/>
              <a:gd name="connsiteX11" fmla="*/ 1863 w 141336"/>
              <a:gd name="connsiteY11" fmla="*/ 221130 h 221456"/>
              <a:gd name="connsiteX12" fmla="*/ 0 w 141336"/>
              <a:gd name="connsiteY12" fmla="*/ 218178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36" h="221456">
                <a:moveTo>
                  <a:pt x="6561" y="211367"/>
                </a:moveTo>
                <a:lnTo>
                  <a:pt x="132807" y="110734"/>
                </a:lnTo>
                <a:lnTo>
                  <a:pt x="6561" y="10089"/>
                </a:lnTo>
                <a:close/>
                <a:moveTo>
                  <a:pt x="0" y="218178"/>
                </a:moveTo>
                <a:lnTo>
                  <a:pt x="0" y="3279"/>
                </a:lnTo>
                <a:cubicBezTo>
                  <a:pt x="0" y="2019"/>
                  <a:pt x="721" y="878"/>
                  <a:pt x="1863" y="327"/>
                </a:cubicBezTo>
                <a:cubicBezTo>
                  <a:pt x="2992" y="-225"/>
                  <a:pt x="4330" y="-67"/>
                  <a:pt x="5327" y="720"/>
                </a:cubicBezTo>
                <a:lnTo>
                  <a:pt x="140103" y="108162"/>
                </a:lnTo>
                <a:cubicBezTo>
                  <a:pt x="140890" y="108793"/>
                  <a:pt x="141336" y="109724"/>
                  <a:pt x="141336" y="110734"/>
                </a:cubicBezTo>
                <a:cubicBezTo>
                  <a:pt x="141336" y="111732"/>
                  <a:pt x="140890" y="112677"/>
                  <a:pt x="140103" y="113293"/>
                </a:cubicBezTo>
                <a:lnTo>
                  <a:pt x="5327" y="220749"/>
                </a:lnTo>
                <a:cubicBezTo>
                  <a:pt x="4330" y="221523"/>
                  <a:pt x="2992" y="221681"/>
                  <a:pt x="1863" y="221130"/>
                </a:cubicBezTo>
                <a:cubicBezTo>
                  <a:pt x="721" y="220592"/>
                  <a:pt x="0" y="219437"/>
                  <a:pt x="0" y="218178"/>
                </a:cubicBezTo>
                <a:close/>
              </a:path>
            </a:pathLst>
          </a:custGeom>
          <a:solidFill>
            <a:schemeClr val="accent2"/>
          </a:solidFill>
          <a:ln w="6350">
            <a:noFill/>
          </a:ln>
        </p:spPr>
        <p:txBody>
          <a:bodyPr wrap="square">
            <a:noAutofit/>
          </a:bodyPr>
          <a:lstStyle>
            <a:lvl1pPr>
              <a:defRPr sz="100">
                <a:noFill/>
              </a:defRPr>
            </a:lvl1pPr>
          </a:lstStyle>
          <a:p>
            <a:r>
              <a:rPr lang="en-US" noProof="0" dirty="0"/>
              <a:t>Click icon to add SmartArt graphic</a:t>
            </a:r>
          </a:p>
        </p:txBody>
      </p:sp>
      <p:sp>
        <p:nvSpPr>
          <p:cNvPr id="15" name="Espace réservé du texte 5">
            <a:extLst>
              <a:ext uri="{FF2B5EF4-FFF2-40B4-BE49-F238E27FC236}">
                <a16:creationId xmlns:a16="http://schemas.microsoft.com/office/drawing/2014/main" id="{299C77F5-F32E-41C3-BEFC-25D7AC59AB7A}"/>
              </a:ext>
            </a:extLst>
          </p:cNvPr>
          <p:cNvSpPr>
            <a:spLocks noGrp="1"/>
          </p:cNvSpPr>
          <p:nvPr>
            <p:ph type="body" sz="quarter" idx="57" hasCustomPrompt="1"/>
          </p:nvPr>
        </p:nvSpPr>
        <p:spPr>
          <a:xfrm>
            <a:off x="3392182" y="3333333"/>
            <a:ext cx="1381123" cy="804860"/>
          </a:xfrm>
          <a:noFill/>
          <a:ln w="9525">
            <a:solidFill>
              <a:schemeClr val="accent2"/>
            </a:solidFill>
          </a:ln>
        </p:spPr>
        <p:txBody>
          <a:bodyPr lIns="0" anchor="ctr">
            <a:noAutofit/>
          </a:bodyPr>
          <a:lstStyle>
            <a:lvl1pPr algn="ctr">
              <a:lnSpc>
                <a:spcPct val="90000"/>
              </a:lnSpc>
              <a:defRPr sz="1400" b="0" cap="none" baseline="0">
                <a:solidFill>
                  <a:schemeClr val="tx1"/>
                </a:solidFill>
                <a:latin typeface="+mn-lt"/>
              </a:defRPr>
            </a:lvl1pPr>
            <a:lvl2pPr marL="0" indent="0" algn="ctr">
              <a:lnSpc>
                <a:spcPct val="90000"/>
              </a:lnSpc>
              <a:buNone/>
              <a:defRPr kumimoji="0" lang="fr-FR" sz="1250" b="0" i="0" u="none" strike="noStrike" kern="0" cap="none" spc="0" normalizeH="0" baseline="0" dirty="0" smtClean="0">
                <a:ln>
                  <a:noFill/>
                </a:ln>
                <a:solidFill>
                  <a:schemeClr val="accent1"/>
                </a:solidFill>
                <a:effectLst/>
                <a:uLnTx/>
                <a:uFillTx/>
                <a:latin typeface="LOREAL Royale" pitchFamily="2" charset="0"/>
                <a:ea typeface="+mn-ea"/>
                <a:cs typeface="+mn-cs"/>
              </a:defRPr>
            </a:lvl2pPr>
            <a:lvl3pPr>
              <a:defRPr sz="1300" cap="none" baseline="0">
                <a:latin typeface="LOREAL Royale" pitchFamily="2" charset="0"/>
              </a:defRPr>
            </a:lvl3pPr>
            <a:lvl4pPr>
              <a:defRPr sz="800" cap="none" baseline="0">
                <a:latin typeface="LOREAL Essentielle Light" pitchFamily="2" charset="0"/>
              </a:defRPr>
            </a:lvl4pPr>
          </a:lstStyle>
          <a:p>
            <a:pPr lvl="0"/>
            <a:r>
              <a:rPr lang="en-US" noProof="0" dirty="0"/>
              <a:t>Lorem ipsum dolor sit </a:t>
            </a:r>
            <a:r>
              <a:rPr lang="en-US" noProof="0" dirty="0" err="1"/>
              <a:t>amet</a:t>
            </a:r>
            <a:r>
              <a:rPr lang="en-US" noProof="0" dirty="0"/>
              <a:t>, </a:t>
            </a:r>
            <a:r>
              <a:rPr lang="en-US" noProof="0" dirty="0" err="1"/>
              <a:t>consecte</a:t>
            </a:r>
            <a:r>
              <a:rPr lang="en-US" noProof="0" dirty="0"/>
              <a:t>-</a:t>
            </a:r>
          </a:p>
          <a:p>
            <a:pPr lvl="0"/>
            <a:r>
              <a:rPr lang="en-US" noProof="0" dirty="0" err="1"/>
              <a:t>tuer</a:t>
            </a:r>
            <a:r>
              <a:rPr lang="en-US" noProof="0" dirty="0"/>
              <a:t> </a:t>
            </a:r>
            <a:r>
              <a:rPr lang="en-US" noProof="0" dirty="0" err="1"/>
              <a:t>adipiscing</a:t>
            </a:r>
            <a:endParaRPr lang="en-US" noProof="0" dirty="0"/>
          </a:p>
        </p:txBody>
      </p:sp>
      <p:sp>
        <p:nvSpPr>
          <p:cNvPr id="18" name="Espace réservé du texte 5">
            <a:extLst>
              <a:ext uri="{FF2B5EF4-FFF2-40B4-BE49-F238E27FC236}">
                <a16:creationId xmlns:a16="http://schemas.microsoft.com/office/drawing/2014/main" id="{ACDFF36C-2E3B-4F84-8FD6-D84E5419FB83}"/>
              </a:ext>
            </a:extLst>
          </p:cNvPr>
          <p:cNvSpPr>
            <a:spLocks noGrp="1"/>
          </p:cNvSpPr>
          <p:nvPr>
            <p:ph type="body" sz="quarter" idx="71" hasCustomPrompt="1"/>
          </p:nvPr>
        </p:nvSpPr>
        <p:spPr>
          <a:xfrm>
            <a:off x="5262247" y="1341138"/>
            <a:ext cx="1381124" cy="585655"/>
          </a:xfrm>
          <a:solidFill>
            <a:schemeClr val="accent1"/>
          </a:solidFill>
        </p:spPr>
        <p:txBody>
          <a:bodyPr anchor="ctr">
            <a:noAutofit/>
          </a:bodyPr>
          <a:lstStyle>
            <a:lvl1pPr algn="ctr">
              <a:defRPr sz="1400" b="0" cap="none" baseline="0">
                <a:solidFill>
                  <a:schemeClr val="bg1"/>
                </a:solidFill>
                <a:latin typeface="+mn-lt"/>
              </a:defRPr>
            </a:lvl1pPr>
            <a:lvl2pPr>
              <a:defRPr sz="1000">
                <a:latin typeface="LOREAL Royale" pitchFamily="2" charset="0"/>
              </a:defRPr>
            </a:lvl2pPr>
            <a:lvl3pPr>
              <a:defRPr sz="1300" cap="none" baseline="0">
                <a:latin typeface="LOREAL Royale" pitchFamily="2" charset="0"/>
              </a:defRPr>
            </a:lvl3pPr>
            <a:lvl4pPr>
              <a:defRPr sz="800" cap="none" baseline="0">
                <a:latin typeface="LOREAL Essentielle Light" pitchFamily="2" charset="0"/>
              </a:defRPr>
            </a:lvl4pPr>
          </a:lstStyle>
          <a:p>
            <a:pPr lvl="0"/>
            <a:r>
              <a:rPr lang="en-US" noProof="0" dirty="0"/>
              <a:t>Lorem </a:t>
            </a:r>
          </a:p>
          <a:p>
            <a:pPr lvl="0"/>
            <a:r>
              <a:rPr lang="en-US" noProof="0" dirty="0"/>
              <a:t>ipsum </a:t>
            </a:r>
          </a:p>
        </p:txBody>
      </p:sp>
      <p:sp>
        <p:nvSpPr>
          <p:cNvPr id="19" name="Espace réservé du graphique SmartArt 10">
            <a:extLst>
              <a:ext uri="{FF2B5EF4-FFF2-40B4-BE49-F238E27FC236}">
                <a16:creationId xmlns:a16="http://schemas.microsoft.com/office/drawing/2014/main" id="{4AEDDBF7-5EA9-4A49-8B8C-79110C43EB76}"/>
              </a:ext>
              <a:ext uri="{C183D7F6-B498-43B3-948B-1728B52AA6E4}">
                <adec:decorative xmlns:adec="http://schemas.microsoft.com/office/drawing/2017/decorative" val="1"/>
              </a:ext>
            </a:extLst>
          </p:cNvPr>
          <p:cNvSpPr>
            <a:spLocks noGrp="1"/>
          </p:cNvSpPr>
          <p:nvPr>
            <p:ph type="dgm" sz="quarter" idx="72"/>
          </p:nvPr>
        </p:nvSpPr>
        <p:spPr>
          <a:xfrm rot="5400000">
            <a:off x="5915516" y="1273523"/>
            <a:ext cx="74583" cy="1381123"/>
          </a:xfrm>
          <a:solidFill>
            <a:schemeClr val="accent2"/>
          </a:solidFill>
        </p:spPr>
        <p:txBody>
          <a:bodyPr>
            <a:noAutofit/>
          </a:bodyPr>
          <a:lstStyle>
            <a:lvl1pPr>
              <a:defRPr sz="100">
                <a:noFill/>
              </a:defRPr>
            </a:lvl1pPr>
          </a:lstStyle>
          <a:p>
            <a:r>
              <a:rPr lang="en-US" noProof="0"/>
              <a:t>Click icon to add SmartArt graphic</a:t>
            </a:r>
          </a:p>
        </p:txBody>
      </p:sp>
      <p:sp>
        <p:nvSpPr>
          <p:cNvPr id="22" name="Espace réservé du texte 18">
            <a:extLst>
              <a:ext uri="{FF2B5EF4-FFF2-40B4-BE49-F238E27FC236}">
                <a16:creationId xmlns:a16="http://schemas.microsoft.com/office/drawing/2014/main" id="{0628E42C-71C0-48AF-8906-B29B4465CE3A}"/>
              </a:ext>
            </a:extLst>
          </p:cNvPr>
          <p:cNvSpPr>
            <a:spLocks noGrp="1"/>
          </p:cNvSpPr>
          <p:nvPr>
            <p:ph type="body" sz="quarter" idx="75" hasCustomPrompt="1"/>
          </p:nvPr>
        </p:nvSpPr>
        <p:spPr>
          <a:xfrm>
            <a:off x="5262246" y="2001376"/>
            <a:ext cx="1381123" cy="804861"/>
          </a:xfrm>
          <a:custGeom>
            <a:avLst/>
            <a:gdLst>
              <a:gd name="connsiteX0" fmla="*/ 0 w 1744470"/>
              <a:gd name="connsiteY0" fmla="*/ 0 h 1095374"/>
              <a:gd name="connsiteX1" fmla="*/ 1744470 w 1744470"/>
              <a:gd name="connsiteY1" fmla="*/ 0 h 1095374"/>
              <a:gd name="connsiteX2" fmla="*/ 1744470 w 1744470"/>
              <a:gd name="connsiteY2" fmla="*/ 1095374 h 1095374"/>
              <a:gd name="connsiteX3" fmla="*/ 0 w 1744470"/>
              <a:gd name="connsiteY3" fmla="*/ 1095374 h 1095374"/>
            </a:gdLst>
            <a:ahLst/>
            <a:cxnLst>
              <a:cxn ang="0">
                <a:pos x="connsiteX0" y="connsiteY0"/>
              </a:cxn>
              <a:cxn ang="0">
                <a:pos x="connsiteX1" y="connsiteY1"/>
              </a:cxn>
              <a:cxn ang="0">
                <a:pos x="connsiteX2" y="connsiteY2"/>
              </a:cxn>
              <a:cxn ang="0">
                <a:pos x="connsiteX3" y="connsiteY3"/>
              </a:cxn>
            </a:cxnLst>
            <a:rect l="l" t="t" r="r" b="b"/>
            <a:pathLst>
              <a:path w="1744470" h="1095374">
                <a:moveTo>
                  <a:pt x="0" y="0"/>
                </a:moveTo>
                <a:lnTo>
                  <a:pt x="1744470" y="0"/>
                </a:lnTo>
                <a:lnTo>
                  <a:pt x="1744470" y="1095374"/>
                </a:lnTo>
                <a:lnTo>
                  <a:pt x="0" y="1095374"/>
                </a:lnTo>
                <a:close/>
              </a:path>
            </a:pathLst>
          </a:custGeom>
          <a:solidFill>
            <a:srgbClr val="F5F3F8"/>
          </a:solidFill>
        </p:spPr>
        <p:txBody>
          <a:bodyPr wrap="square" lIns="0" tIns="0" rIns="0" bIns="0" numCol="1" spcCol="108000" anchor="ctr" anchorCtr="0">
            <a:noAutofit/>
          </a:bodyPr>
          <a:lstStyle>
            <a:lvl1pPr algn="ctr">
              <a:lnSpc>
                <a:spcPct val="113000"/>
              </a:lnSpc>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13000"/>
              </a:lnSpc>
              <a:buClr>
                <a:schemeClr val="accent1"/>
              </a:buClr>
              <a:defRPr lang="en-US" sz="1400" b="1"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3000"/>
              </a:lnSpc>
              <a:defRPr sz="750" b="1">
                <a:solidFill>
                  <a:schemeClr val="tx1"/>
                </a:solidFill>
                <a:latin typeface="+mn-lt"/>
              </a:defRPr>
            </a:lvl3pPr>
            <a:lvl4pPr>
              <a:lnSpc>
                <a:spcPct val="113000"/>
              </a:lnSpc>
              <a:defRPr sz="750">
                <a:solidFill>
                  <a:sysClr val="windowText" lastClr="000000"/>
                </a:solidFill>
              </a:defRPr>
            </a:lvl4pPr>
            <a:lvl5pPr>
              <a:defRPr>
                <a:solidFill>
                  <a:sysClr val="windowText" lastClr="000000"/>
                </a:solidFill>
              </a:defRPr>
            </a:lvl5pPr>
          </a:lstStyle>
          <a:p>
            <a:pPr lvl="0"/>
            <a:r>
              <a:rPr lang="en-US" noProof="0" dirty="0"/>
              <a:t>Lorem ipsum dolor sit </a:t>
            </a:r>
            <a:r>
              <a:rPr lang="en-US" noProof="0" dirty="0" err="1"/>
              <a:t>amet</a:t>
            </a:r>
            <a:endParaRPr lang="en-US" noProof="0" dirty="0"/>
          </a:p>
          <a:p>
            <a:pPr lvl="1"/>
            <a:r>
              <a:rPr lang="en-US" noProof="0" dirty="0"/>
              <a:t>Et </a:t>
            </a:r>
            <a:r>
              <a:rPr lang="en-US" noProof="0" dirty="0" err="1"/>
              <a:t>fuga</a:t>
            </a:r>
            <a:endParaRPr lang="en-US" noProof="0" dirty="0"/>
          </a:p>
        </p:txBody>
      </p:sp>
      <p:sp>
        <p:nvSpPr>
          <p:cNvPr id="21" name="Espace réservé du graphique SmartArt 47">
            <a:extLst>
              <a:ext uri="{FF2B5EF4-FFF2-40B4-BE49-F238E27FC236}">
                <a16:creationId xmlns:a16="http://schemas.microsoft.com/office/drawing/2014/main" id="{4FAF97D0-F2E0-4F84-94DB-1F8CA6FFD747}"/>
              </a:ext>
              <a:ext uri="{C183D7F6-B498-43B3-948B-1728B52AA6E4}">
                <adec:decorative xmlns:adec="http://schemas.microsoft.com/office/drawing/2017/decorative" val="1"/>
              </a:ext>
            </a:extLst>
          </p:cNvPr>
          <p:cNvSpPr>
            <a:spLocks noGrp="1" noChangeAspect="1"/>
          </p:cNvSpPr>
          <p:nvPr>
            <p:ph type="dgm" sz="quarter" idx="74"/>
          </p:nvPr>
        </p:nvSpPr>
        <p:spPr>
          <a:xfrm rot="5400000">
            <a:off x="5882139" y="2934052"/>
            <a:ext cx="141336" cy="271466"/>
          </a:xfrm>
          <a:custGeom>
            <a:avLst/>
            <a:gdLst>
              <a:gd name="connsiteX0" fmla="*/ 6561 w 141336"/>
              <a:gd name="connsiteY0" fmla="*/ 211367 h 221456"/>
              <a:gd name="connsiteX1" fmla="*/ 132807 w 141336"/>
              <a:gd name="connsiteY1" fmla="*/ 110734 h 221456"/>
              <a:gd name="connsiteX2" fmla="*/ 6561 w 141336"/>
              <a:gd name="connsiteY2" fmla="*/ 10089 h 221456"/>
              <a:gd name="connsiteX3" fmla="*/ 0 w 141336"/>
              <a:gd name="connsiteY3" fmla="*/ 218178 h 221456"/>
              <a:gd name="connsiteX4" fmla="*/ 0 w 141336"/>
              <a:gd name="connsiteY4" fmla="*/ 3279 h 221456"/>
              <a:gd name="connsiteX5" fmla="*/ 1863 w 141336"/>
              <a:gd name="connsiteY5" fmla="*/ 327 h 221456"/>
              <a:gd name="connsiteX6" fmla="*/ 5327 w 141336"/>
              <a:gd name="connsiteY6" fmla="*/ 720 h 221456"/>
              <a:gd name="connsiteX7" fmla="*/ 140103 w 141336"/>
              <a:gd name="connsiteY7" fmla="*/ 108162 h 221456"/>
              <a:gd name="connsiteX8" fmla="*/ 141336 w 141336"/>
              <a:gd name="connsiteY8" fmla="*/ 110734 h 221456"/>
              <a:gd name="connsiteX9" fmla="*/ 140103 w 141336"/>
              <a:gd name="connsiteY9" fmla="*/ 113293 h 221456"/>
              <a:gd name="connsiteX10" fmla="*/ 5327 w 141336"/>
              <a:gd name="connsiteY10" fmla="*/ 220749 h 221456"/>
              <a:gd name="connsiteX11" fmla="*/ 1863 w 141336"/>
              <a:gd name="connsiteY11" fmla="*/ 221130 h 221456"/>
              <a:gd name="connsiteX12" fmla="*/ 0 w 141336"/>
              <a:gd name="connsiteY12" fmla="*/ 218178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36" h="221456">
                <a:moveTo>
                  <a:pt x="6561" y="211367"/>
                </a:moveTo>
                <a:lnTo>
                  <a:pt x="132807" y="110734"/>
                </a:lnTo>
                <a:lnTo>
                  <a:pt x="6561" y="10089"/>
                </a:lnTo>
                <a:close/>
                <a:moveTo>
                  <a:pt x="0" y="218178"/>
                </a:moveTo>
                <a:lnTo>
                  <a:pt x="0" y="3279"/>
                </a:lnTo>
                <a:cubicBezTo>
                  <a:pt x="0" y="2019"/>
                  <a:pt x="721" y="878"/>
                  <a:pt x="1863" y="327"/>
                </a:cubicBezTo>
                <a:cubicBezTo>
                  <a:pt x="2992" y="-225"/>
                  <a:pt x="4330" y="-67"/>
                  <a:pt x="5327" y="720"/>
                </a:cubicBezTo>
                <a:lnTo>
                  <a:pt x="140103" y="108162"/>
                </a:lnTo>
                <a:cubicBezTo>
                  <a:pt x="140890" y="108793"/>
                  <a:pt x="141336" y="109724"/>
                  <a:pt x="141336" y="110734"/>
                </a:cubicBezTo>
                <a:cubicBezTo>
                  <a:pt x="141336" y="111732"/>
                  <a:pt x="140890" y="112677"/>
                  <a:pt x="140103" y="113293"/>
                </a:cubicBezTo>
                <a:lnTo>
                  <a:pt x="5327" y="220749"/>
                </a:lnTo>
                <a:cubicBezTo>
                  <a:pt x="4330" y="221523"/>
                  <a:pt x="2992" y="221681"/>
                  <a:pt x="1863" y="221130"/>
                </a:cubicBezTo>
                <a:cubicBezTo>
                  <a:pt x="721" y="220592"/>
                  <a:pt x="0" y="219437"/>
                  <a:pt x="0" y="218178"/>
                </a:cubicBezTo>
                <a:close/>
              </a:path>
            </a:pathLst>
          </a:custGeom>
          <a:solidFill>
            <a:schemeClr val="accent2"/>
          </a:solidFill>
          <a:ln w="6350">
            <a:noFill/>
          </a:ln>
        </p:spPr>
        <p:txBody>
          <a:bodyPr wrap="square">
            <a:noAutofit/>
          </a:bodyPr>
          <a:lstStyle>
            <a:lvl1pPr>
              <a:defRPr sz="100">
                <a:noFill/>
              </a:defRPr>
            </a:lvl1pPr>
          </a:lstStyle>
          <a:p>
            <a:r>
              <a:rPr lang="en-US" noProof="0"/>
              <a:t>Click icon to add SmartArt graphic</a:t>
            </a:r>
          </a:p>
        </p:txBody>
      </p:sp>
      <p:sp>
        <p:nvSpPr>
          <p:cNvPr id="20" name="Espace réservé du texte 5">
            <a:extLst>
              <a:ext uri="{FF2B5EF4-FFF2-40B4-BE49-F238E27FC236}">
                <a16:creationId xmlns:a16="http://schemas.microsoft.com/office/drawing/2014/main" id="{DA3F9611-A7F0-42CE-AE25-854FF5FA6DEB}"/>
              </a:ext>
            </a:extLst>
          </p:cNvPr>
          <p:cNvSpPr>
            <a:spLocks noGrp="1"/>
          </p:cNvSpPr>
          <p:nvPr>
            <p:ph type="body" sz="quarter" idx="73" hasCustomPrompt="1"/>
          </p:nvPr>
        </p:nvSpPr>
        <p:spPr>
          <a:xfrm>
            <a:off x="5262246" y="3333333"/>
            <a:ext cx="1381123" cy="804860"/>
          </a:xfrm>
          <a:noFill/>
          <a:ln w="9525">
            <a:solidFill>
              <a:schemeClr val="accent2"/>
            </a:solidFill>
          </a:ln>
        </p:spPr>
        <p:txBody>
          <a:bodyPr lIns="0" anchor="ctr">
            <a:noAutofit/>
          </a:bodyPr>
          <a:lstStyle>
            <a:lvl1pPr algn="ctr">
              <a:lnSpc>
                <a:spcPct val="90000"/>
              </a:lnSpc>
              <a:defRPr lang="en-US" sz="1400" b="0" i="0" kern="1200" cap="none" baseline="0" noProof="0">
                <a:solidFill>
                  <a:schemeClr val="tx1"/>
                </a:solidFill>
                <a:latin typeface="+mn-lt"/>
                <a:ea typeface="Verdana" panose="020B0604030504040204" pitchFamily="34" charset="0"/>
                <a:cs typeface="Verdana" panose="020B0604030504040204" pitchFamily="34" charset="0"/>
              </a:defRPr>
            </a:lvl1pPr>
            <a:lvl2pPr marL="0" indent="0" algn="ctr">
              <a:lnSpc>
                <a:spcPct val="90000"/>
              </a:lnSpc>
              <a:buNone/>
              <a:defRPr kumimoji="0" lang="fr-FR" sz="1250" b="0" i="0" u="none" strike="noStrike" kern="0" cap="none" spc="0" normalizeH="0" baseline="0" dirty="0" smtClean="0">
                <a:ln>
                  <a:noFill/>
                </a:ln>
                <a:solidFill>
                  <a:schemeClr val="accent1"/>
                </a:solidFill>
                <a:effectLst/>
                <a:uLnTx/>
                <a:uFillTx/>
                <a:latin typeface="LOREAL Royale" pitchFamily="2" charset="0"/>
                <a:ea typeface="+mn-ea"/>
                <a:cs typeface="+mn-cs"/>
              </a:defRPr>
            </a:lvl2pPr>
            <a:lvl3pPr>
              <a:defRPr sz="1300" cap="none" baseline="0">
                <a:latin typeface="LOREAL Royale" pitchFamily="2" charset="0"/>
              </a:defRPr>
            </a:lvl3pPr>
            <a:lvl4pPr>
              <a:defRPr sz="800" cap="none" baseline="0">
                <a:latin typeface="LOREAL Essentielle Light" pitchFamily="2" charset="0"/>
              </a:defRPr>
            </a:lvl4pPr>
          </a:lstStyle>
          <a:p>
            <a:pPr lvl="0"/>
            <a:r>
              <a:rPr lang="en-US" noProof="0" dirty="0"/>
              <a:t>Lorem ipsum dolor sit </a:t>
            </a:r>
            <a:r>
              <a:rPr lang="en-US" noProof="0" dirty="0" err="1"/>
              <a:t>amet</a:t>
            </a:r>
            <a:r>
              <a:rPr lang="en-US" noProof="0" dirty="0"/>
              <a:t>, </a:t>
            </a:r>
            <a:r>
              <a:rPr lang="en-US" noProof="0" dirty="0" err="1"/>
              <a:t>consecte</a:t>
            </a:r>
            <a:r>
              <a:rPr lang="en-US" noProof="0" dirty="0"/>
              <a:t>-</a:t>
            </a:r>
          </a:p>
          <a:p>
            <a:pPr lvl="0"/>
            <a:r>
              <a:rPr lang="en-US" noProof="0" dirty="0" err="1"/>
              <a:t>tuer</a:t>
            </a:r>
            <a:r>
              <a:rPr lang="en-US" noProof="0" dirty="0"/>
              <a:t> </a:t>
            </a:r>
            <a:r>
              <a:rPr lang="en-US" noProof="0" dirty="0" err="1"/>
              <a:t>adipiscing</a:t>
            </a:r>
            <a:endParaRPr lang="en-US" noProof="0" dirty="0"/>
          </a:p>
        </p:txBody>
      </p:sp>
      <p:sp>
        <p:nvSpPr>
          <p:cNvPr id="23" name="Espace réservé du texte 5">
            <a:extLst>
              <a:ext uri="{FF2B5EF4-FFF2-40B4-BE49-F238E27FC236}">
                <a16:creationId xmlns:a16="http://schemas.microsoft.com/office/drawing/2014/main" id="{7014C5F2-20B9-4C76-BD18-8D3A07248228}"/>
              </a:ext>
            </a:extLst>
          </p:cNvPr>
          <p:cNvSpPr>
            <a:spLocks noGrp="1"/>
          </p:cNvSpPr>
          <p:nvPr>
            <p:ph type="body" sz="quarter" idx="76" hasCustomPrompt="1"/>
          </p:nvPr>
        </p:nvSpPr>
        <p:spPr>
          <a:xfrm>
            <a:off x="7132318" y="1341138"/>
            <a:ext cx="1381124" cy="585655"/>
          </a:xfrm>
          <a:solidFill>
            <a:schemeClr val="accent1"/>
          </a:solidFill>
        </p:spPr>
        <p:txBody>
          <a:bodyPr anchor="ctr">
            <a:noAutofit/>
          </a:bodyPr>
          <a:lstStyle>
            <a:lvl1pPr algn="ctr">
              <a:defRPr sz="1400" b="0" cap="none" baseline="0">
                <a:solidFill>
                  <a:schemeClr val="bg1"/>
                </a:solidFill>
                <a:latin typeface="+mn-lt"/>
              </a:defRPr>
            </a:lvl1pPr>
            <a:lvl2pPr>
              <a:defRPr sz="1000">
                <a:latin typeface="LOREAL Royale" pitchFamily="2" charset="0"/>
              </a:defRPr>
            </a:lvl2pPr>
            <a:lvl3pPr>
              <a:defRPr sz="1300" cap="none" baseline="0">
                <a:latin typeface="LOREAL Royale" pitchFamily="2" charset="0"/>
              </a:defRPr>
            </a:lvl3pPr>
            <a:lvl4pPr>
              <a:defRPr sz="800" cap="none" baseline="0">
                <a:latin typeface="LOREAL Essentielle Light" pitchFamily="2" charset="0"/>
              </a:defRPr>
            </a:lvl4pPr>
          </a:lstStyle>
          <a:p>
            <a:pPr lvl="0"/>
            <a:r>
              <a:rPr lang="en-US" noProof="0" dirty="0"/>
              <a:t>Lorem </a:t>
            </a:r>
          </a:p>
          <a:p>
            <a:pPr lvl="0"/>
            <a:r>
              <a:rPr lang="en-US" noProof="0" dirty="0"/>
              <a:t>ipsum </a:t>
            </a:r>
          </a:p>
        </p:txBody>
      </p:sp>
      <p:sp>
        <p:nvSpPr>
          <p:cNvPr id="24" name="Espace réservé du graphique SmartArt 10">
            <a:extLst>
              <a:ext uri="{FF2B5EF4-FFF2-40B4-BE49-F238E27FC236}">
                <a16:creationId xmlns:a16="http://schemas.microsoft.com/office/drawing/2014/main" id="{2F86B678-A609-4B17-9715-9C6B93348626}"/>
              </a:ext>
              <a:ext uri="{C183D7F6-B498-43B3-948B-1728B52AA6E4}">
                <adec:decorative xmlns:adec="http://schemas.microsoft.com/office/drawing/2017/decorative" val="1"/>
              </a:ext>
            </a:extLst>
          </p:cNvPr>
          <p:cNvSpPr>
            <a:spLocks noGrp="1"/>
          </p:cNvSpPr>
          <p:nvPr>
            <p:ph type="dgm" sz="quarter" idx="77"/>
          </p:nvPr>
        </p:nvSpPr>
        <p:spPr>
          <a:xfrm rot="5400000">
            <a:off x="7785587" y="1273523"/>
            <a:ext cx="74583" cy="1381123"/>
          </a:xfrm>
          <a:solidFill>
            <a:schemeClr val="accent2"/>
          </a:solidFill>
        </p:spPr>
        <p:txBody>
          <a:bodyPr>
            <a:noAutofit/>
          </a:bodyPr>
          <a:lstStyle>
            <a:lvl1pPr>
              <a:defRPr sz="100">
                <a:noFill/>
              </a:defRPr>
            </a:lvl1pPr>
          </a:lstStyle>
          <a:p>
            <a:r>
              <a:rPr lang="en-US" noProof="0"/>
              <a:t>Click icon to add SmartArt graphic</a:t>
            </a:r>
          </a:p>
        </p:txBody>
      </p:sp>
      <p:sp>
        <p:nvSpPr>
          <p:cNvPr id="27" name="Espace réservé du texte 18">
            <a:extLst>
              <a:ext uri="{FF2B5EF4-FFF2-40B4-BE49-F238E27FC236}">
                <a16:creationId xmlns:a16="http://schemas.microsoft.com/office/drawing/2014/main" id="{CB7B9BBB-2B07-4086-9024-DEE22312457F}"/>
              </a:ext>
            </a:extLst>
          </p:cNvPr>
          <p:cNvSpPr>
            <a:spLocks noGrp="1"/>
          </p:cNvSpPr>
          <p:nvPr>
            <p:ph type="body" sz="quarter" idx="80" hasCustomPrompt="1"/>
          </p:nvPr>
        </p:nvSpPr>
        <p:spPr>
          <a:xfrm>
            <a:off x="7132317" y="2001376"/>
            <a:ext cx="1381123" cy="804861"/>
          </a:xfrm>
          <a:custGeom>
            <a:avLst/>
            <a:gdLst>
              <a:gd name="connsiteX0" fmla="*/ 0 w 1744470"/>
              <a:gd name="connsiteY0" fmla="*/ 0 h 1095374"/>
              <a:gd name="connsiteX1" fmla="*/ 1744470 w 1744470"/>
              <a:gd name="connsiteY1" fmla="*/ 0 h 1095374"/>
              <a:gd name="connsiteX2" fmla="*/ 1744470 w 1744470"/>
              <a:gd name="connsiteY2" fmla="*/ 1095374 h 1095374"/>
              <a:gd name="connsiteX3" fmla="*/ 0 w 1744470"/>
              <a:gd name="connsiteY3" fmla="*/ 1095374 h 1095374"/>
            </a:gdLst>
            <a:ahLst/>
            <a:cxnLst>
              <a:cxn ang="0">
                <a:pos x="connsiteX0" y="connsiteY0"/>
              </a:cxn>
              <a:cxn ang="0">
                <a:pos x="connsiteX1" y="connsiteY1"/>
              </a:cxn>
              <a:cxn ang="0">
                <a:pos x="connsiteX2" y="connsiteY2"/>
              </a:cxn>
              <a:cxn ang="0">
                <a:pos x="connsiteX3" y="connsiteY3"/>
              </a:cxn>
            </a:cxnLst>
            <a:rect l="l" t="t" r="r" b="b"/>
            <a:pathLst>
              <a:path w="1744470" h="1095374">
                <a:moveTo>
                  <a:pt x="0" y="0"/>
                </a:moveTo>
                <a:lnTo>
                  <a:pt x="1744470" y="0"/>
                </a:lnTo>
                <a:lnTo>
                  <a:pt x="1744470" y="1095374"/>
                </a:lnTo>
                <a:lnTo>
                  <a:pt x="0" y="1095374"/>
                </a:lnTo>
                <a:close/>
              </a:path>
            </a:pathLst>
          </a:custGeom>
          <a:solidFill>
            <a:srgbClr val="F5F3F8"/>
          </a:solidFill>
        </p:spPr>
        <p:txBody>
          <a:bodyPr wrap="square" lIns="0" tIns="0" rIns="0" bIns="0" numCol="1" spcCol="108000" anchor="ctr" anchorCtr="0">
            <a:noAutofit/>
          </a:bodyPr>
          <a:lstStyle>
            <a:lvl1pPr algn="ctr">
              <a:lnSpc>
                <a:spcPct val="113000"/>
              </a:lnSpc>
              <a:defRPr lang="en-US" sz="14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13000"/>
              </a:lnSpc>
              <a:buClr>
                <a:schemeClr val="accent1"/>
              </a:buClr>
              <a:defRPr lang="en-US" sz="1400" b="1" i="0" kern="1200" noProof="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113000"/>
              </a:lnSpc>
              <a:defRPr sz="750" b="1">
                <a:solidFill>
                  <a:schemeClr val="tx1"/>
                </a:solidFill>
                <a:latin typeface="+mn-lt"/>
              </a:defRPr>
            </a:lvl3pPr>
            <a:lvl4pPr>
              <a:lnSpc>
                <a:spcPct val="113000"/>
              </a:lnSpc>
              <a:defRPr sz="750">
                <a:solidFill>
                  <a:sysClr val="windowText" lastClr="000000"/>
                </a:solidFill>
              </a:defRPr>
            </a:lvl4pPr>
            <a:lvl5pPr>
              <a:defRPr>
                <a:solidFill>
                  <a:sysClr val="windowText" lastClr="000000"/>
                </a:solidFill>
              </a:defRPr>
            </a:lvl5pPr>
          </a:lstStyle>
          <a:p>
            <a:pPr lvl="0"/>
            <a:r>
              <a:rPr lang="en-US" noProof="0" dirty="0"/>
              <a:t>Lorem ipsum dolor sit </a:t>
            </a:r>
            <a:r>
              <a:rPr lang="en-US" noProof="0" dirty="0" err="1"/>
              <a:t>amet</a:t>
            </a:r>
            <a:endParaRPr lang="en-US" noProof="0" dirty="0"/>
          </a:p>
          <a:p>
            <a:pPr lvl="1"/>
            <a:r>
              <a:rPr lang="en-US" noProof="0" dirty="0"/>
              <a:t>Et </a:t>
            </a:r>
            <a:r>
              <a:rPr lang="en-US" noProof="0" dirty="0" err="1"/>
              <a:t>fuga</a:t>
            </a:r>
            <a:endParaRPr lang="en-US" noProof="0" dirty="0"/>
          </a:p>
        </p:txBody>
      </p:sp>
      <p:sp>
        <p:nvSpPr>
          <p:cNvPr id="26" name="Espace réservé du graphique SmartArt 47">
            <a:extLst>
              <a:ext uri="{FF2B5EF4-FFF2-40B4-BE49-F238E27FC236}">
                <a16:creationId xmlns:a16="http://schemas.microsoft.com/office/drawing/2014/main" id="{6DFE7F26-F772-41BC-BA39-2787B3898D0F}"/>
              </a:ext>
              <a:ext uri="{C183D7F6-B498-43B3-948B-1728B52AA6E4}">
                <adec:decorative xmlns:adec="http://schemas.microsoft.com/office/drawing/2017/decorative" val="1"/>
              </a:ext>
            </a:extLst>
          </p:cNvPr>
          <p:cNvSpPr>
            <a:spLocks noGrp="1" noChangeAspect="1"/>
          </p:cNvSpPr>
          <p:nvPr>
            <p:ph type="dgm" sz="quarter" idx="79"/>
          </p:nvPr>
        </p:nvSpPr>
        <p:spPr>
          <a:xfrm rot="5400000">
            <a:off x="7752210" y="2934052"/>
            <a:ext cx="141336" cy="271466"/>
          </a:xfrm>
          <a:custGeom>
            <a:avLst/>
            <a:gdLst>
              <a:gd name="connsiteX0" fmla="*/ 6561 w 141336"/>
              <a:gd name="connsiteY0" fmla="*/ 211367 h 221456"/>
              <a:gd name="connsiteX1" fmla="*/ 132807 w 141336"/>
              <a:gd name="connsiteY1" fmla="*/ 110734 h 221456"/>
              <a:gd name="connsiteX2" fmla="*/ 6561 w 141336"/>
              <a:gd name="connsiteY2" fmla="*/ 10089 h 221456"/>
              <a:gd name="connsiteX3" fmla="*/ 0 w 141336"/>
              <a:gd name="connsiteY3" fmla="*/ 218178 h 221456"/>
              <a:gd name="connsiteX4" fmla="*/ 0 w 141336"/>
              <a:gd name="connsiteY4" fmla="*/ 3279 h 221456"/>
              <a:gd name="connsiteX5" fmla="*/ 1863 w 141336"/>
              <a:gd name="connsiteY5" fmla="*/ 327 h 221456"/>
              <a:gd name="connsiteX6" fmla="*/ 5327 w 141336"/>
              <a:gd name="connsiteY6" fmla="*/ 720 h 221456"/>
              <a:gd name="connsiteX7" fmla="*/ 140103 w 141336"/>
              <a:gd name="connsiteY7" fmla="*/ 108162 h 221456"/>
              <a:gd name="connsiteX8" fmla="*/ 141336 w 141336"/>
              <a:gd name="connsiteY8" fmla="*/ 110734 h 221456"/>
              <a:gd name="connsiteX9" fmla="*/ 140103 w 141336"/>
              <a:gd name="connsiteY9" fmla="*/ 113293 h 221456"/>
              <a:gd name="connsiteX10" fmla="*/ 5327 w 141336"/>
              <a:gd name="connsiteY10" fmla="*/ 220749 h 221456"/>
              <a:gd name="connsiteX11" fmla="*/ 1863 w 141336"/>
              <a:gd name="connsiteY11" fmla="*/ 221130 h 221456"/>
              <a:gd name="connsiteX12" fmla="*/ 0 w 141336"/>
              <a:gd name="connsiteY12" fmla="*/ 218178 h 2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336" h="221456">
                <a:moveTo>
                  <a:pt x="6561" y="211367"/>
                </a:moveTo>
                <a:lnTo>
                  <a:pt x="132807" y="110734"/>
                </a:lnTo>
                <a:lnTo>
                  <a:pt x="6561" y="10089"/>
                </a:lnTo>
                <a:close/>
                <a:moveTo>
                  <a:pt x="0" y="218178"/>
                </a:moveTo>
                <a:lnTo>
                  <a:pt x="0" y="3279"/>
                </a:lnTo>
                <a:cubicBezTo>
                  <a:pt x="0" y="2019"/>
                  <a:pt x="721" y="878"/>
                  <a:pt x="1863" y="327"/>
                </a:cubicBezTo>
                <a:cubicBezTo>
                  <a:pt x="2992" y="-225"/>
                  <a:pt x="4330" y="-67"/>
                  <a:pt x="5327" y="720"/>
                </a:cubicBezTo>
                <a:lnTo>
                  <a:pt x="140103" y="108162"/>
                </a:lnTo>
                <a:cubicBezTo>
                  <a:pt x="140890" y="108793"/>
                  <a:pt x="141336" y="109724"/>
                  <a:pt x="141336" y="110734"/>
                </a:cubicBezTo>
                <a:cubicBezTo>
                  <a:pt x="141336" y="111732"/>
                  <a:pt x="140890" y="112677"/>
                  <a:pt x="140103" y="113293"/>
                </a:cubicBezTo>
                <a:lnTo>
                  <a:pt x="5327" y="220749"/>
                </a:lnTo>
                <a:cubicBezTo>
                  <a:pt x="4330" y="221523"/>
                  <a:pt x="2992" y="221681"/>
                  <a:pt x="1863" y="221130"/>
                </a:cubicBezTo>
                <a:cubicBezTo>
                  <a:pt x="721" y="220592"/>
                  <a:pt x="0" y="219437"/>
                  <a:pt x="0" y="218178"/>
                </a:cubicBezTo>
                <a:close/>
              </a:path>
            </a:pathLst>
          </a:custGeom>
          <a:solidFill>
            <a:schemeClr val="accent2"/>
          </a:solidFill>
          <a:ln w="6350">
            <a:noFill/>
          </a:ln>
        </p:spPr>
        <p:txBody>
          <a:bodyPr wrap="square">
            <a:noAutofit/>
          </a:bodyPr>
          <a:lstStyle>
            <a:lvl1pPr>
              <a:defRPr sz="100">
                <a:noFill/>
              </a:defRPr>
            </a:lvl1pPr>
          </a:lstStyle>
          <a:p>
            <a:r>
              <a:rPr lang="en-US" noProof="0"/>
              <a:t>Click icon to add SmartArt graphic</a:t>
            </a:r>
          </a:p>
        </p:txBody>
      </p:sp>
      <p:sp>
        <p:nvSpPr>
          <p:cNvPr id="25" name="Espace réservé du texte 5">
            <a:extLst>
              <a:ext uri="{FF2B5EF4-FFF2-40B4-BE49-F238E27FC236}">
                <a16:creationId xmlns:a16="http://schemas.microsoft.com/office/drawing/2014/main" id="{CB15E812-EEBF-45E0-9F03-1A12E6B4DFD8}"/>
              </a:ext>
            </a:extLst>
          </p:cNvPr>
          <p:cNvSpPr>
            <a:spLocks noGrp="1"/>
          </p:cNvSpPr>
          <p:nvPr>
            <p:ph type="body" sz="quarter" idx="78" hasCustomPrompt="1"/>
          </p:nvPr>
        </p:nvSpPr>
        <p:spPr>
          <a:xfrm>
            <a:off x="7132317" y="3333333"/>
            <a:ext cx="1381123" cy="804860"/>
          </a:xfrm>
          <a:noFill/>
          <a:ln w="9525">
            <a:solidFill>
              <a:schemeClr val="accent2"/>
            </a:solidFill>
          </a:ln>
        </p:spPr>
        <p:txBody>
          <a:bodyPr lIns="0" anchor="ctr">
            <a:noAutofit/>
          </a:bodyPr>
          <a:lstStyle>
            <a:lvl1pPr algn="ctr">
              <a:lnSpc>
                <a:spcPct val="90000"/>
              </a:lnSpc>
              <a:defRPr lang="en-US" sz="1400" b="0" i="0" kern="1200" cap="none" baseline="0" noProof="0">
                <a:solidFill>
                  <a:schemeClr val="tx1"/>
                </a:solidFill>
                <a:latin typeface="+mn-lt"/>
                <a:ea typeface="Verdana" panose="020B0604030504040204" pitchFamily="34" charset="0"/>
                <a:cs typeface="Verdana" panose="020B0604030504040204" pitchFamily="34" charset="0"/>
              </a:defRPr>
            </a:lvl1pPr>
            <a:lvl2pPr marL="0" indent="0" algn="ctr">
              <a:lnSpc>
                <a:spcPct val="90000"/>
              </a:lnSpc>
              <a:buNone/>
              <a:defRPr kumimoji="0" lang="fr-FR" sz="1250" b="0" i="0" u="none" strike="noStrike" kern="0" cap="none" spc="0" normalizeH="0" baseline="0" dirty="0" smtClean="0">
                <a:ln>
                  <a:noFill/>
                </a:ln>
                <a:solidFill>
                  <a:schemeClr val="accent1"/>
                </a:solidFill>
                <a:effectLst/>
                <a:uLnTx/>
                <a:uFillTx/>
                <a:latin typeface="LOREAL Royale" pitchFamily="2" charset="0"/>
                <a:ea typeface="+mn-ea"/>
                <a:cs typeface="+mn-cs"/>
              </a:defRPr>
            </a:lvl2pPr>
            <a:lvl3pPr>
              <a:defRPr sz="1300" cap="none" baseline="0">
                <a:latin typeface="LOREAL Royale" pitchFamily="2" charset="0"/>
              </a:defRPr>
            </a:lvl3pPr>
            <a:lvl4pPr>
              <a:defRPr sz="800" cap="none" baseline="0">
                <a:latin typeface="LOREAL Essentielle Light" pitchFamily="2" charset="0"/>
              </a:defRPr>
            </a:lvl4pPr>
          </a:lstStyle>
          <a:p>
            <a:pPr lvl="0"/>
            <a:r>
              <a:rPr lang="en-US" noProof="0" dirty="0"/>
              <a:t>Lorem ipsum dolor sit </a:t>
            </a:r>
            <a:r>
              <a:rPr lang="en-US" noProof="0" dirty="0" err="1"/>
              <a:t>amet</a:t>
            </a:r>
            <a:r>
              <a:rPr lang="en-US" noProof="0" dirty="0"/>
              <a:t>, </a:t>
            </a:r>
            <a:r>
              <a:rPr lang="en-US" noProof="0" dirty="0" err="1"/>
              <a:t>consecte</a:t>
            </a:r>
            <a:r>
              <a:rPr lang="en-US" noProof="0" dirty="0"/>
              <a:t>-</a:t>
            </a:r>
          </a:p>
          <a:p>
            <a:pPr marL="0" lvl="0" indent="0" algn="ctr" defTabSz="685800" rtl="0" eaLnBrk="1" latinLnBrk="0" hangingPunct="1">
              <a:lnSpc>
                <a:spcPct val="90000"/>
              </a:lnSpc>
              <a:spcBef>
                <a:spcPts val="0"/>
              </a:spcBef>
              <a:buFont typeface="Arial" panose="020B0604020202020204" pitchFamily="34" charset="0"/>
              <a:buNone/>
            </a:pPr>
            <a:r>
              <a:rPr lang="en-US" noProof="0" dirty="0" err="1"/>
              <a:t>tuer</a:t>
            </a:r>
            <a:r>
              <a:rPr lang="en-US" noProof="0" dirty="0"/>
              <a:t> </a:t>
            </a:r>
            <a:r>
              <a:rPr lang="en-US" noProof="0" dirty="0" err="1"/>
              <a:t>adipiscing</a:t>
            </a:r>
            <a:endParaRPr lang="en-US" noProof="0" dirty="0"/>
          </a:p>
        </p:txBody>
      </p:sp>
      <p:grpSp>
        <p:nvGrpSpPr>
          <p:cNvPr id="39" name="Graphique 7">
            <a:extLst>
              <a:ext uri="{FF2B5EF4-FFF2-40B4-BE49-F238E27FC236}">
                <a16:creationId xmlns:a16="http://schemas.microsoft.com/office/drawing/2014/main" id="{C27C04FF-DE6C-4072-8BF4-5EC4DDBD662B}"/>
              </a:ext>
            </a:extLst>
          </p:cNvPr>
          <p:cNvGrpSpPr>
            <a:grpSpLocks noChangeAspect="1"/>
          </p:cNvGrpSpPr>
          <p:nvPr userDrawn="1"/>
        </p:nvGrpSpPr>
        <p:grpSpPr>
          <a:xfrm>
            <a:off x="331624" y="4747145"/>
            <a:ext cx="803890" cy="206313"/>
            <a:chOff x="4768103" y="-471733"/>
            <a:chExt cx="744723" cy="191124"/>
          </a:xfrm>
          <a:solidFill>
            <a:schemeClr val="bg1"/>
          </a:solidFill>
        </p:grpSpPr>
        <p:sp>
          <p:nvSpPr>
            <p:cNvPr id="40" name="Forme libre : forme 9">
              <a:extLst>
                <a:ext uri="{FF2B5EF4-FFF2-40B4-BE49-F238E27FC236}">
                  <a16:creationId xmlns:a16="http://schemas.microsoft.com/office/drawing/2014/main" id="{212E5D6A-36AC-4C11-B9FC-882015D3F3E8}"/>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a:p>
          </p:txBody>
        </p:sp>
        <p:sp>
          <p:nvSpPr>
            <p:cNvPr id="41" name="Forme libre : forme 10">
              <a:extLst>
                <a:ext uri="{FF2B5EF4-FFF2-40B4-BE49-F238E27FC236}">
                  <a16:creationId xmlns:a16="http://schemas.microsoft.com/office/drawing/2014/main" id="{D6348C0A-6CEA-4E8E-B679-84C9BC1345C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a:solidFill>
                  <a:schemeClr val="accent2"/>
                </a:solidFill>
              </a:endParaRPr>
            </a:p>
          </p:txBody>
        </p:sp>
        <p:sp>
          <p:nvSpPr>
            <p:cNvPr id="42" name="Forme libre : forme 11">
              <a:extLst>
                <a:ext uri="{FF2B5EF4-FFF2-40B4-BE49-F238E27FC236}">
                  <a16:creationId xmlns:a16="http://schemas.microsoft.com/office/drawing/2014/main" id="{3CB09C3A-78E1-4A35-9F27-91D8336A84CB}"/>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a:p>
          </p:txBody>
        </p:sp>
      </p:grpSp>
      <p:sp>
        <p:nvSpPr>
          <p:cNvPr id="4" name="Footer Placeholder 3">
            <a:extLst>
              <a:ext uri="{FF2B5EF4-FFF2-40B4-BE49-F238E27FC236}">
                <a16:creationId xmlns:a16="http://schemas.microsoft.com/office/drawing/2014/main" id="{8384CC9D-1615-44AA-B150-D60C1B9BCAE0}"/>
              </a:ext>
            </a:extLst>
          </p:cNvPr>
          <p:cNvSpPr>
            <a:spLocks noGrp="1"/>
          </p:cNvSpPr>
          <p:nvPr>
            <p:ph type="ftr" sz="quarter" idx="82"/>
          </p:nvPr>
        </p:nvSpPr>
        <p:spPr/>
        <p:txBody>
          <a:bodyPr/>
          <a:lstStyle/>
          <a:p>
            <a:endParaRPr lang="en-US"/>
          </a:p>
        </p:txBody>
      </p:sp>
      <p:sp>
        <p:nvSpPr>
          <p:cNvPr id="2" name="Date Placeholder 2">
            <a:extLst>
              <a:ext uri="{FF2B5EF4-FFF2-40B4-BE49-F238E27FC236}">
                <a16:creationId xmlns:a16="http://schemas.microsoft.com/office/drawing/2014/main" id="{650C0961-64C1-DCEE-1BF8-24855C9DEE76}"/>
              </a:ext>
            </a:extLst>
          </p:cNvPr>
          <p:cNvSpPr>
            <a:spLocks noGrp="1"/>
          </p:cNvSpPr>
          <p:nvPr>
            <p:ph type="dt" sz="half" idx="24"/>
          </p:nvPr>
        </p:nvSpPr>
        <p:spPr>
          <a:xfrm>
            <a:off x="6548724" y="4822572"/>
            <a:ext cx="1626918" cy="166629"/>
          </a:xfrm>
        </p:spPr>
        <p:txBody>
          <a:bodyPr/>
          <a:lstStyle/>
          <a:p>
            <a:fld id="{2972F805-0980-4E52-BE83-714BBED2F49B}" type="datetime1">
              <a:rPr lang="en-US" smtClean="0"/>
              <a:t>3/26/2024</a:t>
            </a:fld>
            <a:endParaRPr lang="en-US" dirty="0"/>
          </a:p>
        </p:txBody>
      </p:sp>
      <p:sp>
        <p:nvSpPr>
          <p:cNvPr id="5" name="Slide Number Placeholder 4">
            <a:extLst>
              <a:ext uri="{FF2B5EF4-FFF2-40B4-BE49-F238E27FC236}">
                <a16:creationId xmlns:a16="http://schemas.microsoft.com/office/drawing/2014/main" id="{D667829C-7B54-4615-8C98-24F9B91669FF}"/>
              </a:ext>
            </a:extLst>
          </p:cNvPr>
          <p:cNvSpPr>
            <a:spLocks noGrp="1"/>
          </p:cNvSpPr>
          <p:nvPr>
            <p:ph type="sldNum" sz="quarter" idx="83"/>
          </p:nvPr>
        </p:nvSpPr>
        <p:spPr/>
        <p:txBody>
          <a:bodyPr/>
          <a:lstStyle/>
          <a:p>
            <a:fld id="{6B54B0F7-55DD-40D6-B7F4-70B586885C0B}" type="slidenum">
              <a:rPr lang="en-US" smtClean="0"/>
              <a:pPr/>
              <a:t>‹#›</a:t>
            </a:fld>
            <a:endParaRPr lang="en-US" dirty="0"/>
          </a:p>
        </p:txBody>
      </p:sp>
    </p:spTree>
    <p:extLst>
      <p:ext uri="{BB962C8B-B14F-4D97-AF65-F5344CB8AC3E}">
        <p14:creationId xmlns:p14="http://schemas.microsoft.com/office/powerpoint/2010/main" val="2183937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Lar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464B-D2EF-4132-BFF3-24607B5DEC3E}"/>
              </a:ext>
            </a:extLst>
          </p:cNvPr>
          <p:cNvSpPr>
            <a:spLocks noGrp="1"/>
          </p:cNvSpPr>
          <p:nvPr>
            <p:ph type="title"/>
          </p:nvPr>
        </p:nvSpPr>
        <p:spPr/>
        <p:txBody>
          <a:bodyPr/>
          <a:lstStyle/>
          <a:p>
            <a:r>
              <a:rPr lang="en-US"/>
              <a:t>Click to edit Master title style</a:t>
            </a:r>
            <a:endParaRPr lang="en-US" dirty="0"/>
          </a:p>
        </p:txBody>
      </p:sp>
      <p:sp>
        <p:nvSpPr>
          <p:cNvPr id="38" name="Text placeholder 0">
            <a:extLst>
              <a:ext uri="{FF2B5EF4-FFF2-40B4-BE49-F238E27FC236}">
                <a16:creationId xmlns:a16="http://schemas.microsoft.com/office/drawing/2014/main" id="{82732C9F-2E43-4038-BC05-DED439C12F10}"/>
              </a:ext>
            </a:extLst>
          </p:cNvPr>
          <p:cNvSpPr>
            <a:spLocks noGrp="1"/>
          </p:cNvSpPr>
          <p:nvPr>
            <p:ph type="body" sz="quarter" idx="103" hasCustomPrompt="1"/>
          </p:nvPr>
        </p:nvSpPr>
        <p:spPr>
          <a:xfrm>
            <a:off x="857303" y="1470113"/>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0" name="Text placeholder 1">
            <a:extLst>
              <a:ext uri="{FF2B5EF4-FFF2-40B4-BE49-F238E27FC236}">
                <a16:creationId xmlns:a16="http://schemas.microsoft.com/office/drawing/2014/main" id="{30B81CE8-C869-4163-AF4B-EB730E30E2AD}"/>
              </a:ext>
            </a:extLst>
          </p:cNvPr>
          <p:cNvSpPr>
            <a:spLocks noGrp="1"/>
          </p:cNvSpPr>
          <p:nvPr>
            <p:ph type="body" sz="quarter" idx="73"/>
          </p:nvPr>
        </p:nvSpPr>
        <p:spPr>
          <a:xfrm>
            <a:off x="1418551" y="1468492"/>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39" name="Text placeholder 2">
            <a:extLst>
              <a:ext uri="{FF2B5EF4-FFF2-40B4-BE49-F238E27FC236}">
                <a16:creationId xmlns:a16="http://schemas.microsoft.com/office/drawing/2014/main" id="{4729A94F-D32F-4FA2-B41A-A87626D5F538}"/>
              </a:ext>
            </a:extLst>
          </p:cNvPr>
          <p:cNvSpPr>
            <a:spLocks noGrp="1"/>
          </p:cNvSpPr>
          <p:nvPr>
            <p:ph type="body" sz="quarter" idx="64"/>
          </p:nvPr>
        </p:nvSpPr>
        <p:spPr>
          <a:xfrm>
            <a:off x="1419439" y="1733550"/>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9" name="Text placeholder 3">
            <a:extLst>
              <a:ext uri="{FF2B5EF4-FFF2-40B4-BE49-F238E27FC236}">
                <a16:creationId xmlns:a16="http://schemas.microsoft.com/office/drawing/2014/main" id="{E8F35747-B4E8-4514-BE8C-F5A1401CF48F}"/>
              </a:ext>
            </a:extLst>
          </p:cNvPr>
          <p:cNvSpPr>
            <a:spLocks noGrp="1"/>
          </p:cNvSpPr>
          <p:nvPr>
            <p:ph type="body" sz="quarter" idx="113" hasCustomPrompt="1"/>
          </p:nvPr>
        </p:nvSpPr>
        <p:spPr>
          <a:xfrm>
            <a:off x="857303" y="2064661"/>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61" name="Text placeholder 4">
            <a:extLst>
              <a:ext uri="{FF2B5EF4-FFF2-40B4-BE49-F238E27FC236}">
                <a16:creationId xmlns:a16="http://schemas.microsoft.com/office/drawing/2014/main" id="{FCCA7931-F0F5-41EC-B328-F91A4F359E2C}"/>
              </a:ext>
            </a:extLst>
          </p:cNvPr>
          <p:cNvSpPr>
            <a:spLocks noGrp="1"/>
          </p:cNvSpPr>
          <p:nvPr>
            <p:ph type="body" sz="quarter" idx="115"/>
          </p:nvPr>
        </p:nvSpPr>
        <p:spPr>
          <a:xfrm>
            <a:off x="1418551" y="2063040"/>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0" name="Text placeholder 5">
            <a:extLst>
              <a:ext uri="{FF2B5EF4-FFF2-40B4-BE49-F238E27FC236}">
                <a16:creationId xmlns:a16="http://schemas.microsoft.com/office/drawing/2014/main" id="{DBAE0210-39D8-4F04-8FF6-6CD0D5F97AEC}"/>
              </a:ext>
            </a:extLst>
          </p:cNvPr>
          <p:cNvSpPr>
            <a:spLocks noGrp="1"/>
          </p:cNvSpPr>
          <p:nvPr>
            <p:ph type="body" sz="quarter" idx="114"/>
          </p:nvPr>
        </p:nvSpPr>
        <p:spPr>
          <a:xfrm>
            <a:off x="1419439" y="2328098"/>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2" name="Text placeholder 6">
            <a:extLst>
              <a:ext uri="{FF2B5EF4-FFF2-40B4-BE49-F238E27FC236}">
                <a16:creationId xmlns:a16="http://schemas.microsoft.com/office/drawing/2014/main" id="{7BA108F3-0481-4A14-9D65-B9A309C38668}"/>
              </a:ext>
            </a:extLst>
          </p:cNvPr>
          <p:cNvSpPr>
            <a:spLocks noGrp="1"/>
          </p:cNvSpPr>
          <p:nvPr>
            <p:ph type="body" sz="quarter" idx="116" hasCustomPrompt="1"/>
          </p:nvPr>
        </p:nvSpPr>
        <p:spPr>
          <a:xfrm>
            <a:off x="857303" y="2659209"/>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64" name="Text placeholder 7">
            <a:extLst>
              <a:ext uri="{FF2B5EF4-FFF2-40B4-BE49-F238E27FC236}">
                <a16:creationId xmlns:a16="http://schemas.microsoft.com/office/drawing/2014/main" id="{66506539-BBA1-4A3E-B7AD-0307CA753479}"/>
              </a:ext>
            </a:extLst>
          </p:cNvPr>
          <p:cNvSpPr>
            <a:spLocks noGrp="1"/>
          </p:cNvSpPr>
          <p:nvPr>
            <p:ph type="body" sz="quarter" idx="118"/>
          </p:nvPr>
        </p:nvSpPr>
        <p:spPr>
          <a:xfrm>
            <a:off x="1418551" y="2657588"/>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3" name="Text placeholder 8">
            <a:extLst>
              <a:ext uri="{FF2B5EF4-FFF2-40B4-BE49-F238E27FC236}">
                <a16:creationId xmlns:a16="http://schemas.microsoft.com/office/drawing/2014/main" id="{41FE92FA-898C-4F5A-A71E-9D8B964E10FC}"/>
              </a:ext>
            </a:extLst>
          </p:cNvPr>
          <p:cNvSpPr>
            <a:spLocks noGrp="1"/>
          </p:cNvSpPr>
          <p:nvPr>
            <p:ph type="body" sz="quarter" idx="117"/>
          </p:nvPr>
        </p:nvSpPr>
        <p:spPr>
          <a:xfrm>
            <a:off x="1419439" y="2922646"/>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5" name="Text placeholder 9">
            <a:extLst>
              <a:ext uri="{FF2B5EF4-FFF2-40B4-BE49-F238E27FC236}">
                <a16:creationId xmlns:a16="http://schemas.microsoft.com/office/drawing/2014/main" id="{C5654311-D660-4B29-AF0A-1981CC54CEE9}"/>
              </a:ext>
            </a:extLst>
          </p:cNvPr>
          <p:cNvSpPr>
            <a:spLocks noGrp="1"/>
          </p:cNvSpPr>
          <p:nvPr>
            <p:ph type="body" sz="quarter" idx="119" hasCustomPrompt="1"/>
          </p:nvPr>
        </p:nvSpPr>
        <p:spPr>
          <a:xfrm>
            <a:off x="857303" y="3253757"/>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67" name="Text placeholder 10">
            <a:extLst>
              <a:ext uri="{FF2B5EF4-FFF2-40B4-BE49-F238E27FC236}">
                <a16:creationId xmlns:a16="http://schemas.microsoft.com/office/drawing/2014/main" id="{FC83D189-AC94-464E-8A58-96EDD69C0700}"/>
              </a:ext>
            </a:extLst>
          </p:cNvPr>
          <p:cNvSpPr>
            <a:spLocks noGrp="1"/>
          </p:cNvSpPr>
          <p:nvPr>
            <p:ph type="body" sz="quarter" idx="121"/>
          </p:nvPr>
        </p:nvSpPr>
        <p:spPr>
          <a:xfrm>
            <a:off x="1418551" y="3252136"/>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6" name="Text placeholder 11">
            <a:extLst>
              <a:ext uri="{FF2B5EF4-FFF2-40B4-BE49-F238E27FC236}">
                <a16:creationId xmlns:a16="http://schemas.microsoft.com/office/drawing/2014/main" id="{95CD4CDA-5C2C-4195-9A07-953DBAD0D18A}"/>
              </a:ext>
            </a:extLst>
          </p:cNvPr>
          <p:cNvSpPr>
            <a:spLocks noGrp="1"/>
          </p:cNvSpPr>
          <p:nvPr>
            <p:ph type="body" sz="quarter" idx="120"/>
          </p:nvPr>
        </p:nvSpPr>
        <p:spPr>
          <a:xfrm>
            <a:off x="1419439" y="3517194"/>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44" name="Text placeholder 12">
            <a:extLst>
              <a:ext uri="{FF2B5EF4-FFF2-40B4-BE49-F238E27FC236}">
                <a16:creationId xmlns:a16="http://schemas.microsoft.com/office/drawing/2014/main" id="{96E7A572-131B-4F3D-A86D-379293B4A63D}"/>
              </a:ext>
            </a:extLst>
          </p:cNvPr>
          <p:cNvSpPr>
            <a:spLocks noGrp="1"/>
          </p:cNvSpPr>
          <p:nvPr>
            <p:ph type="body" sz="quarter" idx="104" hasCustomPrompt="1"/>
          </p:nvPr>
        </p:nvSpPr>
        <p:spPr>
          <a:xfrm>
            <a:off x="857303" y="3848304"/>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6" name="Text placeholder 13">
            <a:extLst>
              <a:ext uri="{FF2B5EF4-FFF2-40B4-BE49-F238E27FC236}">
                <a16:creationId xmlns:a16="http://schemas.microsoft.com/office/drawing/2014/main" id="{35A3BF33-AC14-49D2-B8C3-8B4150CD6356}"/>
              </a:ext>
            </a:extLst>
          </p:cNvPr>
          <p:cNvSpPr>
            <a:spLocks noGrp="1"/>
          </p:cNvSpPr>
          <p:nvPr>
            <p:ph type="body" sz="quarter" idx="106"/>
          </p:nvPr>
        </p:nvSpPr>
        <p:spPr>
          <a:xfrm>
            <a:off x="1418551" y="3846683"/>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45" name="Text placeholder 14">
            <a:extLst>
              <a:ext uri="{FF2B5EF4-FFF2-40B4-BE49-F238E27FC236}">
                <a16:creationId xmlns:a16="http://schemas.microsoft.com/office/drawing/2014/main" id="{3E9BB610-24D0-4B64-9D87-DACAD06C691D}"/>
              </a:ext>
            </a:extLst>
          </p:cNvPr>
          <p:cNvSpPr>
            <a:spLocks noGrp="1"/>
          </p:cNvSpPr>
          <p:nvPr>
            <p:ph type="body" sz="quarter" idx="105"/>
          </p:nvPr>
        </p:nvSpPr>
        <p:spPr>
          <a:xfrm>
            <a:off x="1419439" y="4111741"/>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3" name="Text placeholder 15">
            <a:extLst>
              <a:ext uri="{FF2B5EF4-FFF2-40B4-BE49-F238E27FC236}">
                <a16:creationId xmlns:a16="http://schemas.microsoft.com/office/drawing/2014/main" id="{85BA105D-CC21-4D86-8EAC-3B1D35E166FF}"/>
              </a:ext>
            </a:extLst>
          </p:cNvPr>
          <p:cNvSpPr>
            <a:spLocks noGrp="1"/>
          </p:cNvSpPr>
          <p:nvPr>
            <p:ph type="body" sz="quarter" idx="107" hasCustomPrompt="1"/>
          </p:nvPr>
        </p:nvSpPr>
        <p:spPr>
          <a:xfrm>
            <a:off x="4970112" y="1470113"/>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55" name="Text placeholder 16">
            <a:extLst>
              <a:ext uri="{FF2B5EF4-FFF2-40B4-BE49-F238E27FC236}">
                <a16:creationId xmlns:a16="http://schemas.microsoft.com/office/drawing/2014/main" id="{A9EFB71E-BF7B-41F6-91A2-E3FC413ED2BA}"/>
              </a:ext>
            </a:extLst>
          </p:cNvPr>
          <p:cNvSpPr>
            <a:spLocks noGrp="1"/>
          </p:cNvSpPr>
          <p:nvPr>
            <p:ph type="body" sz="quarter" idx="109"/>
          </p:nvPr>
        </p:nvSpPr>
        <p:spPr>
          <a:xfrm>
            <a:off x="5531360" y="1468492"/>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4" name="Text placeholder 17">
            <a:extLst>
              <a:ext uri="{FF2B5EF4-FFF2-40B4-BE49-F238E27FC236}">
                <a16:creationId xmlns:a16="http://schemas.microsoft.com/office/drawing/2014/main" id="{A0349449-2CBF-4197-BE5C-32B70C8C1163}"/>
              </a:ext>
            </a:extLst>
          </p:cNvPr>
          <p:cNvSpPr>
            <a:spLocks noGrp="1"/>
          </p:cNvSpPr>
          <p:nvPr>
            <p:ph type="body" sz="quarter" idx="108"/>
          </p:nvPr>
        </p:nvSpPr>
        <p:spPr>
          <a:xfrm>
            <a:off x="5532248" y="1733550"/>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8" name="Text placeholder 18">
            <a:extLst>
              <a:ext uri="{FF2B5EF4-FFF2-40B4-BE49-F238E27FC236}">
                <a16:creationId xmlns:a16="http://schemas.microsoft.com/office/drawing/2014/main" id="{F8D9666C-06C2-4568-AFE1-5E33A958EFFF}"/>
              </a:ext>
            </a:extLst>
          </p:cNvPr>
          <p:cNvSpPr>
            <a:spLocks noGrp="1"/>
          </p:cNvSpPr>
          <p:nvPr>
            <p:ph type="body" sz="quarter" idx="122" hasCustomPrompt="1"/>
          </p:nvPr>
        </p:nvSpPr>
        <p:spPr>
          <a:xfrm>
            <a:off x="4970112" y="2064661"/>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70" name="Text placeholder 19">
            <a:extLst>
              <a:ext uri="{FF2B5EF4-FFF2-40B4-BE49-F238E27FC236}">
                <a16:creationId xmlns:a16="http://schemas.microsoft.com/office/drawing/2014/main" id="{4477220E-DB34-4D3C-B9FA-F6214050E4BC}"/>
              </a:ext>
            </a:extLst>
          </p:cNvPr>
          <p:cNvSpPr>
            <a:spLocks noGrp="1"/>
          </p:cNvSpPr>
          <p:nvPr>
            <p:ph type="body" sz="quarter" idx="124"/>
          </p:nvPr>
        </p:nvSpPr>
        <p:spPr>
          <a:xfrm>
            <a:off x="5531360" y="2063040"/>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9" name="Text placeholder 20">
            <a:extLst>
              <a:ext uri="{FF2B5EF4-FFF2-40B4-BE49-F238E27FC236}">
                <a16:creationId xmlns:a16="http://schemas.microsoft.com/office/drawing/2014/main" id="{C7758A07-7BC4-4B24-A823-43842146EE4D}"/>
              </a:ext>
            </a:extLst>
          </p:cNvPr>
          <p:cNvSpPr>
            <a:spLocks noGrp="1"/>
          </p:cNvSpPr>
          <p:nvPr>
            <p:ph type="body" sz="quarter" idx="123"/>
          </p:nvPr>
        </p:nvSpPr>
        <p:spPr>
          <a:xfrm>
            <a:off x="5532248" y="2328098"/>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71" name="Text placeholder 21">
            <a:extLst>
              <a:ext uri="{FF2B5EF4-FFF2-40B4-BE49-F238E27FC236}">
                <a16:creationId xmlns:a16="http://schemas.microsoft.com/office/drawing/2014/main" id="{93AE66DF-B0A6-45B7-A2F2-B59B5C8C03BC}"/>
              </a:ext>
            </a:extLst>
          </p:cNvPr>
          <p:cNvSpPr>
            <a:spLocks noGrp="1"/>
          </p:cNvSpPr>
          <p:nvPr>
            <p:ph type="body" sz="quarter" idx="125" hasCustomPrompt="1"/>
          </p:nvPr>
        </p:nvSpPr>
        <p:spPr>
          <a:xfrm>
            <a:off x="4970112" y="2659209"/>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73" name="Text placeholder 22">
            <a:extLst>
              <a:ext uri="{FF2B5EF4-FFF2-40B4-BE49-F238E27FC236}">
                <a16:creationId xmlns:a16="http://schemas.microsoft.com/office/drawing/2014/main" id="{B514F45E-F347-4E46-A745-25253540B0A3}"/>
              </a:ext>
            </a:extLst>
          </p:cNvPr>
          <p:cNvSpPr>
            <a:spLocks noGrp="1"/>
          </p:cNvSpPr>
          <p:nvPr>
            <p:ph type="body" sz="quarter" idx="127"/>
          </p:nvPr>
        </p:nvSpPr>
        <p:spPr>
          <a:xfrm>
            <a:off x="5531360" y="2657588"/>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72" name="Text placeholder 23">
            <a:extLst>
              <a:ext uri="{FF2B5EF4-FFF2-40B4-BE49-F238E27FC236}">
                <a16:creationId xmlns:a16="http://schemas.microsoft.com/office/drawing/2014/main" id="{208B6011-925D-4D02-9029-EBCE19B6B50C}"/>
              </a:ext>
            </a:extLst>
          </p:cNvPr>
          <p:cNvSpPr>
            <a:spLocks noGrp="1"/>
          </p:cNvSpPr>
          <p:nvPr>
            <p:ph type="body" sz="quarter" idx="126"/>
          </p:nvPr>
        </p:nvSpPr>
        <p:spPr>
          <a:xfrm>
            <a:off x="5532248" y="2922646"/>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74" name="Text placeholder 24">
            <a:extLst>
              <a:ext uri="{FF2B5EF4-FFF2-40B4-BE49-F238E27FC236}">
                <a16:creationId xmlns:a16="http://schemas.microsoft.com/office/drawing/2014/main" id="{05BA45E7-DB40-4745-812E-41659735FD2D}"/>
              </a:ext>
            </a:extLst>
          </p:cNvPr>
          <p:cNvSpPr>
            <a:spLocks noGrp="1"/>
          </p:cNvSpPr>
          <p:nvPr>
            <p:ph type="body" sz="quarter" idx="128" hasCustomPrompt="1"/>
          </p:nvPr>
        </p:nvSpPr>
        <p:spPr>
          <a:xfrm>
            <a:off x="4970112" y="3253757"/>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76" name="Text placeholder 25">
            <a:extLst>
              <a:ext uri="{FF2B5EF4-FFF2-40B4-BE49-F238E27FC236}">
                <a16:creationId xmlns:a16="http://schemas.microsoft.com/office/drawing/2014/main" id="{0A954F23-B687-4929-BDF6-382811870CB6}"/>
              </a:ext>
            </a:extLst>
          </p:cNvPr>
          <p:cNvSpPr>
            <a:spLocks noGrp="1"/>
          </p:cNvSpPr>
          <p:nvPr>
            <p:ph type="body" sz="quarter" idx="130"/>
          </p:nvPr>
        </p:nvSpPr>
        <p:spPr>
          <a:xfrm>
            <a:off x="5531360" y="3252136"/>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75" name="Text placeholder 26">
            <a:extLst>
              <a:ext uri="{FF2B5EF4-FFF2-40B4-BE49-F238E27FC236}">
                <a16:creationId xmlns:a16="http://schemas.microsoft.com/office/drawing/2014/main" id="{CD18703E-351D-46EB-B93D-13073424AF76}"/>
              </a:ext>
            </a:extLst>
          </p:cNvPr>
          <p:cNvSpPr>
            <a:spLocks noGrp="1"/>
          </p:cNvSpPr>
          <p:nvPr>
            <p:ph type="body" sz="quarter" idx="129"/>
          </p:nvPr>
        </p:nvSpPr>
        <p:spPr>
          <a:xfrm>
            <a:off x="5532248" y="3517194"/>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6" name="Text placeholder 27">
            <a:extLst>
              <a:ext uri="{FF2B5EF4-FFF2-40B4-BE49-F238E27FC236}">
                <a16:creationId xmlns:a16="http://schemas.microsoft.com/office/drawing/2014/main" id="{B44E60B6-D8D8-4311-9307-2FD74D1A6FEA}"/>
              </a:ext>
            </a:extLst>
          </p:cNvPr>
          <p:cNvSpPr>
            <a:spLocks noGrp="1"/>
          </p:cNvSpPr>
          <p:nvPr>
            <p:ph type="body" sz="quarter" idx="110" hasCustomPrompt="1"/>
          </p:nvPr>
        </p:nvSpPr>
        <p:spPr>
          <a:xfrm>
            <a:off x="4970112" y="3848304"/>
            <a:ext cx="388464" cy="422480"/>
          </a:xfrm>
        </p:spPr>
        <p:txBody>
          <a:bodyPr/>
          <a:lstStyle>
            <a:lvl1pPr>
              <a:lnSpc>
                <a:spcPct val="90000"/>
              </a:lnSpc>
              <a:spcBef>
                <a:spcPts val="600"/>
              </a:spcBef>
              <a:defRPr lang="en-US" sz="20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58" name="Text placeholder 28">
            <a:extLst>
              <a:ext uri="{FF2B5EF4-FFF2-40B4-BE49-F238E27FC236}">
                <a16:creationId xmlns:a16="http://schemas.microsoft.com/office/drawing/2014/main" id="{C6DD0FBB-4A20-4D5B-A099-3630E5406628}"/>
              </a:ext>
            </a:extLst>
          </p:cNvPr>
          <p:cNvSpPr>
            <a:spLocks noGrp="1"/>
          </p:cNvSpPr>
          <p:nvPr>
            <p:ph type="body" sz="quarter" idx="112"/>
          </p:nvPr>
        </p:nvSpPr>
        <p:spPr>
          <a:xfrm>
            <a:off x="5531360" y="3846683"/>
            <a:ext cx="2987221" cy="242482"/>
          </a:xfrm>
        </p:spPr>
        <p:txBody>
          <a:bodyPr/>
          <a:lstStyle>
            <a:lvl1pPr>
              <a:lnSpc>
                <a:spcPct val="90000"/>
              </a:lnSpc>
              <a:spcBef>
                <a:spcPts val="600"/>
              </a:spcBef>
              <a:defRPr sz="20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20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7" name="Text placeholder 29">
            <a:extLst>
              <a:ext uri="{FF2B5EF4-FFF2-40B4-BE49-F238E27FC236}">
                <a16:creationId xmlns:a16="http://schemas.microsoft.com/office/drawing/2014/main" id="{4D96F28E-D77B-4A1C-A4F6-C97FB13AEB6B}"/>
              </a:ext>
            </a:extLst>
          </p:cNvPr>
          <p:cNvSpPr>
            <a:spLocks noGrp="1"/>
          </p:cNvSpPr>
          <p:nvPr>
            <p:ph type="body" sz="quarter" idx="111"/>
          </p:nvPr>
        </p:nvSpPr>
        <p:spPr>
          <a:xfrm>
            <a:off x="5532248" y="4111741"/>
            <a:ext cx="2987221" cy="154434"/>
          </a:xfrm>
        </p:spPr>
        <p:txBody>
          <a:bodyPr/>
          <a:lstStyle>
            <a:lvl1pPr>
              <a:lnSpc>
                <a:spcPct val="90000"/>
              </a:lnSpc>
              <a:spcBef>
                <a:spcPts val="600"/>
              </a:spcBef>
              <a:defRPr sz="14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4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 name="Footer Placeholder 1">
            <a:extLst>
              <a:ext uri="{FF2B5EF4-FFF2-40B4-BE49-F238E27FC236}">
                <a16:creationId xmlns:a16="http://schemas.microsoft.com/office/drawing/2014/main" id="{25267494-10A0-8CBD-2FAA-34E62FCEAD85}"/>
              </a:ext>
            </a:extLst>
          </p:cNvPr>
          <p:cNvSpPr>
            <a:spLocks noGrp="1"/>
          </p:cNvSpPr>
          <p:nvPr>
            <p:ph type="ftr" sz="quarter" idx="132"/>
          </p:nvPr>
        </p:nvSpPr>
        <p:spPr/>
        <p:txBody>
          <a:bodyPr/>
          <a:lstStyle/>
          <a:p>
            <a:endParaRPr lang="en-US"/>
          </a:p>
        </p:txBody>
      </p:sp>
      <p:sp>
        <p:nvSpPr>
          <p:cNvPr id="3" name="Date Placeholder 1">
            <a:extLst>
              <a:ext uri="{FF2B5EF4-FFF2-40B4-BE49-F238E27FC236}">
                <a16:creationId xmlns:a16="http://schemas.microsoft.com/office/drawing/2014/main" id="{889EF3C5-B274-8FB7-CFAD-107C73CFAD24}"/>
              </a:ext>
            </a:extLst>
          </p:cNvPr>
          <p:cNvSpPr>
            <a:spLocks noGrp="1"/>
          </p:cNvSpPr>
          <p:nvPr>
            <p:ph type="dt" sz="half" idx="131"/>
          </p:nvPr>
        </p:nvSpPr>
        <p:spPr/>
        <p:txBody>
          <a:bodyPr/>
          <a:lstStyle/>
          <a:p>
            <a:fld id="{859CDC4E-8C2F-48A4-8DF0-DA399D7DA589}" type="datetime1">
              <a:rPr lang="en-US" smtClean="0"/>
              <a:t>3/26/2024</a:t>
            </a:fld>
            <a:endParaRPr lang="en-US"/>
          </a:p>
        </p:txBody>
      </p:sp>
      <p:sp>
        <p:nvSpPr>
          <p:cNvPr id="6" name="Slide Number Placeholder 1">
            <a:extLst>
              <a:ext uri="{FF2B5EF4-FFF2-40B4-BE49-F238E27FC236}">
                <a16:creationId xmlns:a16="http://schemas.microsoft.com/office/drawing/2014/main" id="{639BFAEB-C078-B08E-3306-219710AFEB6A}"/>
              </a:ext>
            </a:extLst>
          </p:cNvPr>
          <p:cNvSpPr>
            <a:spLocks noGrp="1"/>
          </p:cNvSpPr>
          <p:nvPr>
            <p:ph type="sldNum" sz="quarter" idx="133"/>
          </p:nvPr>
        </p:nvSpPr>
        <p:spPr/>
        <p:txBody>
          <a:bodyPr/>
          <a:lstStyle/>
          <a:p>
            <a:fld id="{6B54B0F7-55DD-40D6-B7F4-70B586885C0B}" type="slidenum">
              <a:rPr lang="en-US" smtClean="0"/>
              <a:pPr/>
              <a:t>‹#›</a:t>
            </a:fld>
            <a:endParaRPr lang="en-US"/>
          </a:p>
        </p:txBody>
      </p:sp>
    </p:spTree>
    <p:extLst>
      <p:ext uri="{BB962C8B-B14F-4D97-AF65-F5344CB8AC3E}">
        <p14:creationId xmlns:p14="http://schemas.microsoft.com/office/powerpoint/2010/main" val="39395001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A376-2C3C-2BB7-C9E4-172C934CA00B}"/>
              </a:ext>
            </a:extLst>
          </p:cNvPr>
          <p:cNvSpPr>
            <a:spLocks noGrp="1"/>
          </p:cNvSpPr>
          <p:nvPr>
            <p:ph type="title" hasCustomPrompt="1"/>
          </p:nvPr>
        </p:nvSpPr>
        <p:spPr>
          <a:xfrm>
            <a:off x="2009317" y="2278105"/>
            <a:ext cx="4888011" cy="320041"/>
          </a:xfrm>
          <a:effectLst/>
        </p:spPr>
        <p:txBody>
          <a:bodyPr vert="horz" lIns="0" tIns="0" rIns="0" bIns="0" rtlCol="0">
            <a:noAutofit/>
          </a:bodyPr>
          <a:lstStyle>
            <a:lvl1pPr>
              <a:defRPr lang="en-GB" b="1">
                <a:solidFill>
                  <a:schemeClr val="tx1"/>
                </a:solidFill>
                <a:effectLst/>
              </a:defRPr>
            </a:lvl1pPr>
          </a:lstStyle>
          <a:p>
            <a:pPr lvl="0"/>
            <a:r>
              <a:rPr lang="fr-FR" noProof="0" dirty="0"/>
              <a:t>Cliquez pour modifier les styles du texte du masque</a:t>
            </a:r>
          </a:p>
        </p:txBody>
      </p:sp>
      <p:sp>
        <p:nvSpPr>
          <p:cNvPr id="7" name="Text placeholder 0">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868680" y="2265747"/>
            <a:ext cx="838579" cy="332399"/>
          </a:xfrm>
        </p:spPr>
        <p:txBody>
          <a:bodyPr vert="horz" lIns="0" tIns="0" rIns="0" bIns="0" rtlCol="0" anchor="b">
            <a:noAutofit/>
          </a:bodyPr>
          <a:lstStyle>
            <a:lvl1pPr>
              <a:defRPr lang="en-US" sz="2400" b="1" noProof="0" dirty="0">
                <a:solidFill>
                  <a:schemeClr val="tx1"/>
                </a:solidFill>
              </a:defRPr>
            </a:lvl1pPr>
          </a:lstStyle>
          <a:p>
            <a:pPr lvl="0" algn="r">
              <a:lnSpc>
                <a:spcPct val="90000"/>
              </a:lnSpc>
            </a:pPr>
            <a:r>
              <a:rPr lang="en-US" noProof="0" dirty="0"/>
              <a:t>00</a:t>
            </a:r>
          </a:p>
        </p:txBody>
      </p:sp>
      <p:sp>
        <p:nvSpPr>
          <p:cNvPr id="10" name="Text placeholder 2">
            <a:extLst>
              <a:ext uri="{FF2B5EF4-FFF2-40B4-BE49-F238E27FC236}">
                <a16:creationId xmlns:a16="http://schemas.microsoft.com/office/drawing/2014/main" id="{A97CE5D1-697D-4C34-8623-6B2871AE2E2D}"/>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600"/>
              </a:spcBef>
              <a:buFont typeface="Arial" panose="020B0604020202020204" pitchFamily="34" charset="0"/>
              <a:buNone/>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9" name="Text placeholder 3">
            <a:extLst>
              <a:ext uri="{FF2B5EF4-FFF2-40B4-BE49-F238E27FC236}">
                <a16:creationId xmlns:a16="http://schemas.microsoft.com/office/drawing/2014/main" id="{A4BDC3FC-500C-4A36-AFD2-52224706F782}"/>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15" name="Slide Number Placeholder 1">
            <a:extLst>
              <a:ext uri="{FF2B5EF4-FFF2-40B4-BE49-F238E27FC236}">
                <a16:creationId xmlns:a16="http://schemas.microsoft.com/office/drawing/2014/main" id="{CF7E6B04-1AC9-8CA8-68AB-911102F3EB06}"/>
              </a:ext>
              <a:ext uri="{C183D7F6-B498-43B3-948B-1728B52AA6E4}">
                <adec:decorative xmlns:adec="http://schemas.microsoft.com/office/drawing/2017/decorative" val="1"/>
              </a:ext>
            </a:extLst>
          </p:cNvPr>
          <p:cNvSpPr>
            <a:spLocks noGrp="1"/>
          </p:cNvSpPr>
          <p:nvPr>
            <p:ph type="sldNum" sz="quarter" idx="28"/>
          </p:nvPr>
        </p:nvSpPr>
        <p:spPr>
          <a:xfrm>
            <a:off x="8336226" y="5385122"/>
            <a:ext cx="476250" cy="205743"/>
          </a:xfrm>
        </p:spPr>
        <p:txBody>
          <a:bodyPr/>
          <a:lstStyle/>
          <a:p>
            <a:fld id="{6B54B0F7-55DD-40D6-B7F4-70B586885C0B}" type="slidenum">
              <a:rPr lang="en-US" smtClean="0"/>
              <a:pPr/>
              <a:t>‹#›</a:t>
            </a:fld>
            <a:endParaRPr lang="en-US"/>
          </a:p>
        </p:txBody>
      </p:sp>
      <p:sp>
        <p:nvSpPr>
          <p:cNvPr id="13" name="Date Placeholder 1">
            <a:extLst>
              <a:ext uri="{FF2B5EF4-FFF2-40B4-BE49-F238E27FC236}">
                <a16:creationId xmlns:a16="http://schemas.microsoft.com/office/drawing/2014/main" id="{CFC81C5C-8777-7961-5EC7-D7465DE5683C}"/>
              </a:ext>
              <a:ext uri="{C183D7F6-B498-43B3-948B-1728B52AA6E4}">
                <adec:decorative xmlns:adec="http://schemas.microsoft.com/office/drawing/2017/decorative" val="1"/>
              </a:ext>
            </a:extLst>
          </p:cNvPr>
          <p:cNvSpPr>
            <a:spLocks noGrp="1"/>
          </p:cNvSpPr>
          <p:nvPr>
            <p:ph type="dt" sz="half" idx="26"/>
          </p:nvPr>
        </p:nvSpPr>
        <p:spPr>
          <a:xfrm>
            <a:off x="6548724" y="5424235"/>
            <a:ext cx="1626918" cy="166629"/>
          </a:xfrm>
        </p:spPr>
        <p:txBody>
          <a:bodyPr/>
          <a:lstStyle/>
          <a:p>
            <a:fld id="{52B4A988-90E8-4FC3-B531-BD348456AF79}" type="datetime1">
              <a:rPr lang="en-US" smtClean="0"/>
              <a:t>3/26/2024</a:t>
            </a:fld>
            <a:endParaRPr lang="en-US"/>
          </a:p>
        </p:txBody>
      </p:sp>
      <p:sp>
        <p:nvSpPr>
          <p:cNvPr id="14" name="Footer Placeholder 1">
            <a:extLst>
              <a:ext uri="{FF2B5EF4-FFF2-40B4-BE49-F238E27FC236}">
                <a16:creationId xmlns:a16="http://schemas.microsoft.com/office/drawing/2014/main" id="{896DFF05-40CE-212A-1211-CF42C72EC3A2}"/>
              </a:ext>
              <a:ext uri="{C183D7F6-B498-43B3-948B-1728B52AA6E4}">
                <adec:decorative xmlns:adec="http://schemas.microsoft.com/office/drawing/2017/decorative" val="1"/>
              </a:ext>
            </a:extLst>
          </p:cNvPr>
          <p:cNvSpPr>
            <a:spLocks noGrp="1"/>
          </p:cNvSpPr>
          <p:nvPr>
            <p:ph type="ftr" sz="quarter" idx="27"/>
          </p:nvPr>
        </p:nvSpPr>
        <p:spPr>
          <a:xfrm>
            <a:off x="1671799" y="5427541"/>
            <a:ext cx="4480560" cy="166630"/>
          </a:xfrm>
        </p:spPr>
        <p:txBody>
          <a:bodyPr/>
          <a:lstStyle/>
          <a:p>
            <a:endParaRPr lang="en-US"/>
          </a:p>
        </p:txBody>
      </p:sp>
      <p:pic>
        <p:nvPicPr>
          <p:cNvPr id="5" name="Graphique 4">
            <a:extLst>
              <a:ext uri="{FF2B5EF4-FFF2-40B4-BE49-F238E27FC236}">
                <a16:creationId xmlns:a16="http://schemas.microsoft.com/office/drawing/2014/main" id="{D97075C2-D640-40B7-B715-DE36BBB3FC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24222" y="3119437"/>
            <a:ext cx="953453" cy="942975"/>
          </a:xfrm>
          <a:prstGeom prst="rect">
            <a:avLst/>
          </a:prstGeom>
        </p:spPr>
      </p:pic>
    </p:spTree>
    <p:extLst>
      <p:ext uri="{BB962C8B-B14F-4D97-AF65-F5344CB8AC3E}">
        <p14:creationId xmlns:p14="http://schemas.microsoft.com/office/powerpoint/2010/main" val="2491170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9" Type="http://schemas.openxmlformats.org/officeDocument/2006/relationships/slideLayout" Target="../slideLayouts/slideLayout65.xml"/><Relationship Id="rId21" Type="http://schemas.openxmlformats.org/officeDocument/2006/relationships/slideLayout" Target="../slideLayouts/slideLayout47.xml"/><Relationship Id="rId34" Type="http://schemas.openxmlformats.org/officeDocument/2006/relationships/slideLayout" Target="../slideLayouts/slideLayout60.xml"/><Relationship Id="rId42" Type="http://schemas.openxmlformats.org/officeDocument/2006/relationships/slideLayout" Target="../slideLayouts/slideLayout68.xml"/><Relationship Id="rId47" Type="http://schemas.openxmlformats.org/officeDocument/2006/relationships/image" Target="../media/image1.png"/><Relationship Id="rId7" Type="http://schemas.openxmlformats.org/officeDocument/2006/relationships/slideLayout" Target="../slideLayouts/slideLayout3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8" Type="http://schemas.openxmlformats.org/officeDocument/2006/relationships/slideLayout" Target="../slideLayouts/slideLayout34.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theme" Target="../theme/theme2.xml"/><Relationship Id="rId20" Type="http://schemas.openxmlformats.org/officeDocument/2006/relationships/slideLayout" Target="../slideLayouts/slideLayout46.xml"/><Relationship Id="rId41"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1200" y="289130"/>
            <a:ext cx="8485200" cy="720000"/>
          </a:xfrm>
          <a:prstGeom prst="rect">
            <a:avLst/>
          </a:prstGeom>
        </p:spPr>
        <p:txBody>
          <a:bodyPr vert="horz" lIns="0" tIns="0" rIns="0" bIns="0" rtlCol="0" anchor="t">
            <a:noAutofit/>
          </a:bodyPr>
          <a:lstStyle/>
          <a:p>
            <a:endParaRPr lang="en-US" noProof="0" dirty="0"/>
          </a:p>
        </p:txBody>
      </p:sp>
      <p:sp>
        <p:nvSpPr>
          <p:cNvPr id="3" name="Text Placeholder 1"/>
          <p:cNvSpPr>
            <a:spLocks noGrp="1"/>
          </p:cNvSpPr>
          <p:nvPr>
            <p:ph type="body" idx="1"/>
          </p:nvPr>
        </p:nvSpPr>
        <p:spPr>
          <a:xfrm>
            <a:off x="331191" y="1347442"/>
            <a:ext cx="8478000" cy="3205247"/>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1"/>
          <p:cNvSpPr>
            <a:spLocks noGrp="1"/>
          </p:cNvSpPr>
          <p:nvPr>
            <p:ph type="ftr" sz="quarter" idx="3"/>
          </p:nvPr>
        </p:nvSpPr>
        <p:spPr>
          <a:xfrm>
            <a:off x="1671799" y="4830641"/>
            <a:ext cx="4480560" cy="166630"/>
          </a:xfrm>
          <a:prstGeom prst="rect">
            <a:avLst/>
          </a:prstGeom>
        </p:spPr>
        <p:txBody>
          <a:bodyPr vert="horz" wrap="square" lIns="0" tIns="0" rIns="0" bIns="0" rtlCol="0" anchor="b"/>
          <a:lstStyle>
            <a:lvl1pPr algn="ctr">
              <a:defRPr sz="900" b="0" i="0" cap="none" baseline="0">
                <a:solidFill>
                  <a:schemeClr val="tx1"/>
                </a:solidFill>
                <a:latin typeface="+mn-lt"/>
                <a:ea typeface="Verdana" panose="020B0604030504040204" pitchFamily="34" charset="0"/>
                <a:cs typeface="Verdana" panose="020B0604030504040204" pitchFamily="34" charset="0"/>
              </a:defRPr>
            </a:lvl1pPr>
          </a:lstStyle>
          <a:p>
            <a:endParaRPr lang="en-US" dirty="0"/>
          </a:p>
        </p:txBody>
      </p:sp>
      <p:sp>
        <p:nvSpPr>
          <p:cNvPr id="29" name="Date Placeholder 1">
            <a:extLst>
              <a:ext uri="{FF2B5EF4-FFF2-40B4-BE49-F238E27FC236}">
                <a16:creationId xmlns:a16="http://schemas.microsoft.com/office/drawing/2014/main" id="{B6D8E440-8C31-4584-85CD-3DE2B7815CCC}"/>
              </a:ext>
            </a:extLst>
          </p:cNvPr>
          <p:cNvSpPr>
            <a:spLocks noGrp="1"/>
          </p:cNvSpPr>
          <p:nvPr userDrawn="1">
            <p:ph type="dt" sz="half" idx="2"/>
          </p:nvPr>
        </p:nvSpPr>
        <p:spPr>
          <a:xfrm>
            <a:off x="6548724" y="4822572"/>
            <a:ext cx="1626918" cy="166629"/>
          </a:xfrm>
          <a:prstGeom prst="rect">
            <a:avLst/>
          </a:prstGeom>
        </p:spPr>
        <p:txBody>
          <a:bodyPr vert="horz" wrap="square" lIns="0" tIns="0" rIns="0" bIns="0" rtlCol="0" anchor="b"/>
          <a:lstStyle>
            <a:lvl1pPr algn="r">
              <a:defRPr sz="900" b="0" i="0" spc="20" baseline="0">
                <a:solidFill>
                  <a:schemeClr val="tx1"/>
                </a:solidFill>
                <a:latin typeface="+mn-lt"/>
                <a:ea typeface="Verdana" panose="020B0604030504040204" pitchFamily="34" charset="0"/>
                <a:cs typeface="Verdana" panose="020B0604030504040204" pitchFamily="34" charset="0"/>
              </a:defRPr>
            </a:lvl1pPr>
          </a:lstStyle>
          <a:p>
            <a:fld id="{BF2D540A-E75B-4030-83E3-496E7AC4E8DD}" type="datetime1">
              <a:rPr lang="en-US" smtClean="0"/>
              <a:t>3/26/2024</a:t>
            </a:fld>
            <a:endParaRPr lang="en-US"/>
          </a:p>
        </p:txBody>
      </p:sp>
      <p:sp>
        <p:nvSpPr>
          <p:cNvPr id="6" name="Slide Number Placeholder 1"/>
          <p:cNvSpPr>
            <a:spLocks noGrp="1"/>
          </p:cNvSpPr>
          <p:nvPr userDrawn="1">
            <p:ph type="sldNum" sz="quarter" idx="4"/>
          </p:nvPr>
        </p:nvSpPr>
        <p:spPr>
          <a:xfrm>
            <a:off x="8336226" y="4792985"/>
            <a:ext cx="476250" cy="205743"/>
          </a:xfrm>
          <a:prstGeom prst="rect">
            <a:avLst/>
          </a:prstGeom>
        </p:spPr>
        <p:txBody>
          <a:bodyPr vert="horz" lIns="0" tIns="0" rIns="0" bIns="0" rtlCol="0" anchor="b"/>
          <a:lstStyle>
            <a:lvl1pPr algn="r">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6B54B0F7-55DD-40D6-B7F4-70B586885C0B}" type="slidenum">
              <a:rPr lang="en-US" smtClean="0"/>
              <a:pPr/>
              <a:t>‹#›</a:t>
            </a:fld>
            <a:endParaRPr lang="en-US" dirty="0"/>
          </a:p>
        </p:txBody>
      </p:sp>
      <p:pic>
        <p:nvPicPr>
          <p:cNvPr id="9" name="Logo" descr="Shape&#10;&#10;Description automatically generated with low confidence">
            <a:extLst>
              <a:ext uri="{FF2B5EF4-FFF2-40B4-BE49-F238E27FC236}">
                <a16:creationId xmlns:a16="http://schemas.microsoft.com/office/drawing/2014/main" id="{B741AF39-DE07-03F0-9A21-69C0A7B48EEC}"/>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174822" y="4596340"/>
            <a:ext cx="1157201" cy="533712"/>
          </a:xfrm>
          <a:prstGeom prst="rect">
            <a:avLst/>
          </a:prstGeom>
          <a:ln>
            <a:noFill/>
          </a:ln>
        </p:spPr>
      </p:pic>
    </p:spTree>
    <p:extLst>
      <p:ext uri="{BB962C8B-B14F-4D97-AF65-F5344CB8AC3E}">
        <p14:creationId xmlns:p14="http://schemas.microsoft.com/office/powerpoint/2010/main" val="2332367059"/>
      </p:ext>
    </p:extLst>
  </p:cSld>
  <p:clrMap bg1="lt1" tx1="dk1" bg2="lt2" tx2="dk2" accent1="accent1" accent2="accent2" accent3="accent3" accent4="accent4" accent5="accent5" accent6="accent6" hlink="hlink" folHlink="folHlink"/>
  <p:sldLayoutIdLst>
    <p:sldLayoutId id="2147483685" r:id="rId1"/>
    <p:sldLayoutId id="2147483729" r:id="rId2"/>
    <p:sldLayoutId id="2147483665" r:id="rId3"/>
    <p:sldLayoutId id="2147483688" r:id="rId4"/>
    <p:sldLayoutId id="2147483696" r:id="rId5"/>
    <p:sldLayoutId id="2147483698" r:id="rId6"/>
    <p:sldLayoutId id="2147483667" r:id="rId7"/>
    <p:sldLayoutId id="2147483733" r:id="rId8"/>
    <p:sldLayoutId id="2147483704" r:id="rId9"/>
    <p:sldLayoutId id="2147483673" r:id="rId10"/>
    <p:sldLayoutId id="2147483710" r:id="rId11"/>
    <p:sldLayoutId id="2147483747" r:id="rId12"/>
    <p:sldLayoutId id="2147483713" r:id="rId13"/>
    <p:sldLayoutId id="2147483739" r:id="rId14"/>
    <p:sldLayoutId id="2147483741" r:id="rId15"/>
    <p:sldLayoutId id="2147483742" r:id="rId16"/>
    <p:sldLayoutId id="2147483748" r:id="rId17"/>
    <p:sldLayoutId id="2147483743" r:id="rId18"/>
    <p:sldLayoutId id="2147483744" r:id="rId19"/>
    <p:sldLayoutId id="2147483745" r:id="rId20"/>
    <p:sldLayoutId id="2147483746" r:id="rId21"/>
    <p:sldLayoutId id="2147483749" r:id="rId22"/>
    <p:sldLayoutId id="2147483671" r:id="rId23"/>
    <p:sldLayoutId id="2147483683" r:id="rId24"/>
    <p:sldLayoutId id="2147483750" r:id="rId25"/>
    <p:sldLayoutId id="2147483798" r:id="rId26"/>
  </p:sldLayoutIdLst>
  <p:hf hdr="0"/>
  <p:txStyles>
    <p:titleStyle>
      <a:lvl1pPr algn="l" defTabSz="685800" rtl="0" eaLnBrk="1" latinLnBrk="0" hangingPunct="1">
        <a:lnSpc>
          <a:spcPct val="90000"/>
        </a:lnSpc>
        <a:spcBef>
          <a:spcPct val="0"/>
        </a:spcBef>
        <a:buNone/>
        <a:defRPr lang="fr-FR" sz="24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1200" y="289130"/>
            <a:ext cx="8485200" cy="720000"/>
          </a:xfrm>
          <a:prstGeom prst="rect">
            <a:avLst/>
          </a:prstGeom>
        </p:spPr>
        <p:txBody>
          <a:bodyPr vert="horz" lIns="0" tIns="0" rIns="0" bIns="0" rtlCol="0" anchor="t">
            <a:noAutofit/>
          </a:bodyPr>
          <a:lstStyle/>
          <a:p>
            <a:endParaRPr lang="en-US" noProof="0" dirty="0"/>
          </a:p>
        </p:txBody>
      </p:sp>
      <p:sp>
        <p:nvSpPr>
          <p:cNvPr id="3" name="Text Placeholder 2"/>
          <p:cNvSpPr>
            <a:spLocks noGrp="1"/>
          </p:cNvSpPr>
          <p:nvPr>
            <p:ph type="body" idx="1"/>
          </p:nvPr>
        </p:nvSpPr>
        <p:spPr>
          <a:xfrm>
            <a:off x="331191" y="1347442"/>
            <a:ext cx="8478000" cy="3205247"/>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9" name="Picture 8" descr="Shape&#10;&#10;Description automatically generated with low confidence">
            <a:extLst>
              <a:ext uri="{FF2B5EF4-FFF2-40B4-BE49-F238E27FC236}">
                <a16:creationId xmlns:a16="http://schemas.microsoft.com/office/drawing/2014/main" id="{B741AF39-DE07-03F0-9A21-69C0A7B48EEC}"/>
              </a:ext>
            </a:extLst>
          </p:cNvPr>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174822" y="4596340"/>
            <a:ext cx="1157201" cy="533712"/>
          </a:xfrm>
          <a:prstGeom prst="rect">
            <a:avLst/>
          </a:prstGeom>
          <a:ln>
            <a:noFill/>
          </a:ln>
        </p:spPr>
      </p:pic>
      <p:sp>
        <p:nvSpPr>
          <p:cNvPr id="5" name="Footer Placeholder 4"/>
          <p:cNvSpPr>
            <a:spLocks noGrp="1"/>
          </p:cNvSpPr>
          <p:nvPr>
            <p:ph type="ftr" sz="quarter" idx="3"/>
          </p:nvPr>
        </p:nvSpPr>
        <p:spPr>
          <a:xfrm>
            <a:off x="1671799" y="4830641"/>
            <a:ext cx="4480560" cy="166630"/>
          </a:xfrm>
          <a:prstGeom prst="rect">
            <a:avLst/>
          </a:prstGeom>
        </p:spPr>
        <p:txBody>
          <a:bodyPr vert="horz" wrap="square" lIns="0" tIns="0" rIns="0" bIns="0" rtlCol="0" anchor="b"/>
          <a:lstStyle>
            <a:lvl1pPr algn="ctr">
              <a:defRPr sz="900" b="0" i="0" cap="none" baseline="0">
                <a:solidFill>
                  <a:schemeClr val="tx1"/>
                </a:solidFill>
                <a:latin typeface="+mn-lt"/>
                <a:ea typeface="Verdana" panose="020B0604030504040204" pitchFamily="34" charset="0"/>
                <a:cs typeface="Verdana" panose="020B0604030504040204" pitchFamily="34" charset="0"/>
              </a:defRPr>
            </a:lvl1pPr>
          </a:lstStyle>
          <a:p>
            <a:endParaRPr lang="en-US" dirty="0"/>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userDrawn="1">
            <p:ph type="dt" sz="half" idx="2"/>
          </p:nvPr>
        </p:nvSpPr>
        <p:spPr>
          <a:xfrm>
            <a:off x="6548724" y="4822572"/>
            <a:ext cx="1626918" cy="166629"/>
          </a:xfrm>
          <a:prstGeom prst="rect">
            <a:avLst/>
          </a:prstGeom>
        </p:spPr>
        <p:txBody>
          <a:bodyPr vert="horz" wrap="square" lIns="0" tIns="0" rIns="0" bIns="0" rtlCol="0" anchor="b"/>
          <a:lstStyle>
            <a:lvl1pPr algn="r">
              <a:defRPr sz="900" b="0" i="0" spc="20" baseline="0">
                <a:solidFill>
                  <a:schemeClr val="tx1"/>
                </a:solidFill>
                <a:latin typeface="+mn-lt"/>
                <a:ea typeface="Verdana" panose="020B0604030504040204" pitchFamily="34" charset="0"/>
                <a:cs typeface="Verdana" panose="020B0604030504040204" pitchFamily="34" charset="0"/>
              </a:defRPr>
            </a:lvl1pPr>
          </a:lstStyle>
          <a:p>
            <a:fld id="{5DE044D9-4EF4-4BC4-BD56-D9E9511C8464}" type="datetime1">
              <a:rPr lang="en-US" smtClean="0"/>
              <a:t>3/26/2024</a:t>
            </a:fld>
            <a:endParaRPr lang="en-US"/>
          </a:p>
        </p:txBody>
      </p:sp>
      <p:sp>
        <p:nvSpPr>
          <p:cNvPr id="6" name="Slide Number Placeholder 5"/>
          <p:cNvSpPr>
            <a:spLocks noGrp="1"/>
          </p:cNvSpPr>
          <p:nvPr userDrawn="1">
            <p:ph type="sldNum" sz="quarter" idx="4"/>
          </p:nvPr>
        </p:nvSpPr>
        <p:spPr>
          <a:xfrm>
            <a:off x="8336226" y="4792985"/>
            <a:ext cx="476250" cy="205743"/>
          </a:xfrm>
          <a:prstGeom prst="rect">
            <a:avLst/>
          </a:prstGeom>
        </p:spPr>
        <p:txBody>
          <a:bodyPr vert="horz" lIns="0" tIns="0" rIns="0" bIns="0" rtlCol="0" anchor="b"/>
          <a:lstStyle>
            <a:lvl1pPr algn="r">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6B54B0F7-55DD-40D6-B7F4-70B586885C0B}" type="slidenum">
              <a:rPr lang="en-US" smtClean="0"/>
              <a:pPr/>
              <a:t>‹#›</a:t>
            </a:fld>
            <a:endParaRPr lang="en-US" dirty="0"/>
          </a:p>
        </p:txBody>
      </p:sp>
      <p:sp>
        <p:nvSpPr>
          <p:cNvPr id="7" name="TextBox 6">
            <a:extLst>
              <a:ext uri="{FF2B5EF4-FFF2-40B4-BE49-F238E27FC236}">
                <a16:creationId xmlns:a16="http://schemas.microsoft.com/office/drawing/2014/main" id="{EDF5D3F8-6D17-919F-7EBD-75F2010174F9}"/>
              </a:ext>
            </a:extLst>
          </p:cNvPr>
          <p:cNvSpPr txBox="1"/>
          <p:nvPr userDrawn="1">
            <p:extLst>
              <p:ext uri="{1162E1C5-73C7-4A58-AE30-91384D911F3F}">
                <p184:classification xmlns:p184="http://schemas.microsoft.com/office/powerpoint/2018/4/main" val="hdr"/>
              </p:ext>
            </p:extLst>
          </p:nvPr>
        </p:nvSpPr>
        <p:spPr>
          <a:xfrm>
            <a:off x="4369562" y="63500"/>
            <a:ext cx="433388" cy="152400"/>
          </a:xfrm>
          <a:prstGeom prst="rect">
            <a:avLst/>
          </a:prstGeom>
        </p:spPr>
        <p:txBody>
          <a:bodyPr horzOverflow="overflow" lIns="0" tIns="0" rIns="0" bIns="0">
            <a:spAutoFit/>
          </a:bodyPr>
          <a:lstStyle/>
          <a:p>
            <a:pPr algn="l"/>
            <a:r>
              <a:rPr lang="en-US" sz="1000">
                <a:solidFill>
                  <a:srgbClr val="4A569E"/>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89411168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2" r:id="rId40"/>
    <p:sldLayoutId id="2147483793" r:id="rId41"/>
    <p:sldLayoutId id="2147483794" r:id="rId42"/>
    <p:sldLayoutId id="2147483795" r:id="rId43"/>
    <p:sldLayoutId id="2147483796" r:id="rId44"/>
    <p:sldLayoutId id="2147483797" r:id="rId45"/>
  </p:sldLayoutIdLst>
  <p:hf hdr="0"/>
  <p:txStyles>
    <p:titleStyle>
      <a:lvl1pPr algn="l" defTabSz="685800" rtl="0" eaLnBrk="1" latinLnBrk="0" hangingPunct="1">
        <a:lnSpc>
          <a:spcPct val="90000"/>
        </a:lnSpc>
        <a:spcBef>
          <a:spcPct val="0"/>
        </a:spcBef>
        <a:buNone/>
        <a:defRPr lang="fr-FR" sz="24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iki.cdisc.org/download/attachments/124204045/Transport%20for%20the%20Next%20Generation%20Version%201.0.pdf?api=v2&amp;modificationDate=1628184569292&amp;version=1"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hyperlink" Target="https://www.cdisc.org/dataset-json"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hyperlink" Target="https://www.cdisc.org/dataset-json"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blogs.uni-bremen.de/studytools/2020/05/28/statistik-und-daten-analyse-mit-r-und-rstudio/"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hyperlink" Target="https://wiki.cdisc.org/display/DSJSONHACK/Showcasing+limitations+of+XPTv5+vs+JSON"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cdisc.org/standards/foundational/analysis-results-standards" TargetMode="External"/><Relationship Id="rId2" Type="http://schemas.openxmlformats.org/officeDocument/2006/relationships/hyperlink" Target="https://pharmaverse.org/"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1BB38FB2-2A3F-D288-1296-654470E59C9A}"/>
              </a:ext>
            </a:extLst>
          </p:cNvPr>
          <p:cNvSpPr>
            <a:spLocks noGrp="1" noRot="1" noMove="1" noResize="1" noEditPoints="1" noAdjustHandles="1" noChangeArrowheads="1" noChangeShapeType="1"/>
          </p:cNvSpPr>
          <p:nvPr>
            <p:ph type="title" idx="4294967295"/>
          </p:nvPr>
        </p:nvSpPr>
        <p:spPr>
          <a:xfrm>
            <a:off x="0" y="-771525"/>
            <a:ext cx="8485188" cy="719137"/>
          </a:xfrm>
        </p:spPr>
        <p:txBody>
          <a:bodyPr vert="horz" lIns="0" tIns="0" rIns="0" bIns="0" rtlCol="0" anchor="b">
            <a:noAutofit/>
          </a:bodyPr>
          <a:lstStyle/>
          <a:p>
            <a:r>
              <a:rPr lang="en-US" dirty="0"/>
              <a:t>Sanofi logo intro</a:t>
            </a:r>
          </a:p>
        </p:txBody>
      </p:sp>
    </p:spTree>
    <p:extLst>
      <p:ext uri="{BB962C8B-B14F-4D97-AF65-F5344CB8AC3E}">
        <p14:creationId xmlns:p14="http://schemas.microsoft.com/office/powerpoint/2010/main" val="1641384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When the story begins?</a:t>
            </a:r>
          </a:p>
        </p:txBody>
      </p:sp>
      <p:sp>
        <p:nvSpPr>
          <p:cNvPr id="4" name="Text Placeholder 3">
            <a:extLst>
              <a:ext uri="{FF2B5EF4-FFF2-40B4-BE49-F238E27FC236}">
                <a16:creationId xmlns:a16="http://schemas.microsoft.com/office/drawing/2014/main" id="{F1985CA3-5D59-09AB-691D-17AAD0D3099D}"/>
              </a:ext>
            </a:extLst>
          </p:cNvPr>
          <p:cNvSpPr>
            <a:spLocks noGrp="1"/>
          </p:cNvSpPr>
          <p:nvPr>
            <p:ph type="body" sz="quarter" idx="3"/>
          </p:nvPr>
        </p:nvSpPr>
        <p:spPr/>
        <p:txBody>
          <a:bodyPr/>
          <a:lstStyle/>
          <a:p>
            <a:r>
              <a:rPr lang="en-US" dirty="0" err="1">
                <a:latin typeface="Sanofi Sans" panose="02010503030201020103" pitchFamily="50" charset="0"/>
              </a:rPr>
              <a:t>PhUSE</a:t>
            </a:r>
            <a:r>
              <a:rPr lang="en-US" dirty="0">
                <a:latin typeface="Sanofi Sans" panose="02010503030201020103" pitchFamily="50" charset="0"/>
              </a:rPr>
              <a:t> initiated The </a:t>
            </a:r>
            <a:r>
              <a:rPr lang="en-US" dirty="0" err="1">
                <a:latin typeface="Sanofi Sans" panose="02010503030201020103" pitchFamily="50" charset="0"/>
              </a:rPr>
              <a:t>PhUSE</a:t>
            </a:r>
            <a:r>
              <a:rPr lang="en-US" dirty="0">
                <a:latin typeface="Sanofi Sans" panose="02010503030201020103" pitchFamily="50" charset="0"/>
              </a:rPr>
              <a:t> Alternate Transport Format Project following discussions between the FDA and </a:t>
            </a:r>
            <a:r>
              <a:rPr lang="en-US" dirty="0" err="1">
                <a:latin typeface="Sanofi Sans" panose="02010503030201020103" pitchFamily="50" charset="0"/>
              </a:rPr>
              <a:t>PhUSE</a:t>
            </a:r>
            <a:r>
              <a:rPr lang="en-US" dirty="0">
                <a:latin typeface="Sanofi Sans" panose="02010503030201020103" pitchFamily="50" charset="0"/>
              </a:rPr>
              <a:t> representatives to come up with some suggestions for the replacement of the venerable (but seriously outdated) SAS® Version 5 (V5) Transport format (hereafter referred to as SAS V5 transport format). This format is the standard for the submission of clinical, nonclinical and analysis datasets to the FDA and other regulatory agencies.</a:t>
            </a:r>
          </a:p>
          <a:p>
            <a:endParaRPr lang="en-US" dirty="0">
              <a:latin typeface="Sanofi Sans" panose="02010503030201020103" pitchFamily="50" charset="0"/>
            </a:endParaRPr>
          </a:p>
          <a:p>
            <a:r>
              <a:rPr lang="en-US" dirty="0">
                <a:latin typeface="Sanofi Sans" panose="02010503030201020103" pitchFamily="50" charset="0"/>
              </a:rPr>
              <a:t>Reference: </a:t>
            </a:r>
            <a:r>
              <a:rPr lang="en-US" i="1" dirty="0">
                <a:solidFill>
                  <a:schemeClr val="accent2"/>
                </a:solidFill>
                <a:latin typeface="Sanofi Serif" panose="02060503060201020102" pitchFamily="18" charset="0"/>
                <a:hlinkClick r:id="rId2"/>
              </a:rPr>
              <a:t>Transport for the Next Generation Version 1.0</a:t>
            </a:r>
            <a:endParaRPr lang="en-US" i="1" dirty="0">
              <a:solidFill>
                <a:schemeClr val="accent2"/>
              </a:solidFill>
              <a:latin typeface="Sanofi Serif" panose="02060503060201020102" pitchFamily="18" charset="0"/>
            </a:endParaRPr>
          </a:p>
          <a:p>
            <a:endParaRPr lang="en-US" dirty="0">
              <a:latin typeface="Sanofi Sans" panose="02010503030201020103" pitchFamily="50" charset="0"/>
            </a:endParaRP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10</a:t>
            </a:fld>
            <a:endParaRPr lang="en-US">
              <a:latin typeface="Sanofi Sans" panose="02010503030201020103" pitchFamily="50" charset="0"/>
            </a:endParaRPr>
          </a:p>
        </p:txBody>
      </p:sp>
    </p:spTree>
    <p:extLst>
      <p:ext uri="{BB962C8B-B14F-4D97-AF65-F5344CB8AC3E}">
        <p14:creationId xmlns:p14="http://schemas.microsoft.com/office/powerpoint/2010/main" val="3396884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C337-FE76-FC15-6FAA-853F20CF14D8}"/>
              </a:ext>
            </a:extLst>
          </p:cNvPr>
          <p:cNvSpPr>
            <a:spLocks noGrp="1"/>
          </p:cNvSpPr>
          <p:nvPr>
            <p:ph type="title"/>
          </p:nvPr>
        </p:nvSpPr>
        <p:spPr/>
        <p:txBody>
          <a:bodyPr/>
          <a:lstStyle/>
          <a:p>
            <a:pPr algn="ctr"/>
            <a:r>
              <a:rPr lang="en-US" dirty="0">
                <a:latin typeface="Sanofi Sans" panose="02010503030201020103" pitchFamily="50" charset="0"/>
              </a:rPr>
              <a:t>📍 Roadmap</a:t>
            </a:r>
          </a:p>
        </p:txBody>
      </p:sp>
      <p:sp>
        <p:nvSpPr>
          <p:cNvPr id="6" name="Slide Number Placeholder 5">
            <a:extLst>
              <a:ext uri="{FF2B5EF4-FFF2-40B4-BE49-F238E27FC236}">
                <a16:creationId xmlns:a16="http://schemas.microsoft.com/office/drawing/2014/main" id="{4DA5EA7D-54AC-07F7-92BC-41C50F8F9746}"/>
              </a:ext>
            </a:extLst>
          </p:cNvPr>
          <p:cNvSpPr>
            <a:spLocks noGrp="1"/>
          </p:cNvSpPr>
          <p:nvPr>
            <p:ph type="sldNum" sz="quarter" idx="28"/>
          </p:nvPr>
        </p:nvSpPr>
        <p:spPr/>
        <p:txBody>
          <a:bodyPr/>
          <a:lstStyle/>
          <a:p>
            <a:fld id="{6B54B0F7-55DD-40D6-B7F4-70B586885C0B}" type="slidenum">
              <a:rPr lang="en-US" smtClean="0"/>
              <a:pPr/>
              <a:t>11</a:t>
            </a:fld>
            <a:endParaRPr lang="en-US"/>
          </a:p>
        </p:txBody>
      </p:sp>
      <p:sp>
        <p:nvSpPr>
          <p:cNvPr id="7" name="Date Placeholder 6">
            <a:extLst>
              <a:ext uri="{FF2B5EF4-FFF2-40B4-BE49-F238E27FC236}">
                <a16:creationId xmlns:a16="http://schemas.microsoft.com/office/drawing/2014/main" id="{7FCBF79A-3FA7-7466-67EA-DCC621770216}"/>
              </a:ext>
            </a:extLst>
          </p:cNvPr>
          <p:cNvSpPr>
            <a:spLocks noGrp="1"/>
          </p:cNvSpPr>
          <p:nvPr>
            <p:ph type="dt" sz="half" idx="26"/>
          </p:nvPr>
        </p:nvSpPr>
        <p:spPr/>
        <p:txBody>
          <a:bodyPr/>
          <a:lstStyle/>
          <a:p>
            <a:fld id="{8E9B28EB-F29D-4637-896D-8F88232D3C70}" type="datetime1">
              <a:rPr lang="en-US" smtClean="0"/>
              <a:t>3/26/2024</a:t>
            </a:fld>
            <a:endParaRPr lang="en-US"/>
          </a:p>
        </p:txBody>
      </p:sp>
      <p:sp>
        <p:nvSpPr>
          <p:cNvPr id="8" name="Footer Placeholder 7">
            <a:extLst>
              <a:ext uri="{FF2B5EF4-FFF2-40B4-BE49-F238E27FC236}">
                <a16:creationId xmlns:a16="http://schemas.microsoft.com/office/drawing/2014/main" id="{72ABB8A4-9592-4B90-7259-6D29F796F7E4}"/>
              </a:ext>
            </a:extLst>
          </p:cNvPr>
          <p:cNvSpPr>
            <a:spLocks noGrp="1"/>
          </p:cNvSpPr>
          <p:nvPr>
            <p:ph type="ftr" sz="quarter" idx="27"/>
          </p:nvPr>
        </p:nvSpPr>
        <p:spPr/>
        <p:txBody>
          <a:bodyPr/>
          <a:lstStyle/>
          <a:p>
            <a:endParaRPr lang="en-US"/>
          </a:p>
        </p:txBody>
      </p:sp>
    </p:spTree>
    <p:extLst>
      <p:ext uri="{BB962C8B-B14F-4D97-AF65-F5344CB8AC3E}">
        <p14:creationId xmlns:p14="http://schemas.microsoft.com/office/powerpoint/2010/main" val="146969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31AD1FB-56B5-40CE-A74E-1FF26B3F6A14}"/>
              </a:ext>
            </a:extLst>
          </p:cNvPr>
          <p:cNvSpPr/>
          <p:nvPr/>
        </p:nvSpPr>
        <p:spPr>
          <a:xfrm>
            <a:off x="4568076" y="289130"/>
            <a:ext cx="4244400" cy="1015910"/>
          </a:xfrm>
          <a:prstGeom prst="roundRect">
            <a:avLst/>
          </a:prstGeom>
          <a:solidFill>
            <a:schemeClr val="bg1"/>
          </a:solidFill>
          <a:ln>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060575" algn="l"/>
              </a:tabLst>
            </a:pPr>
            <a:endParaRPr lang="en-US" sz="1000" i="1" dirty="0">
              <a:solidFill>
                <a:schemeClr val="accent2"/>
              </a:solidFill>
              <a:latin typeface="Sanofi Serif" panose="02060503060201020102" pitchFamily="18" charset="0"/>
            </a:endParaRPr>
          </a:p>
        </p:txBody>
      </p:sp>
      <p:sp>
        <p:nvSpPr>
          <p:cNvPr id="18" name="Espace réservé du texte 17">
            <a:extLst>
              <a:ext uri="{FF2B5EF4-FFF2-40B4-BE49-F238E27FC236}">
                <a16:creationId xmlns:a16="http://schemas.microsoft.com/office/drawing/2014/main" id="{80E4862D-12D9-2C42-A47E-1106E8048281}"/>
              </a:ext>
            </a:extLst>
          </p:cNvPr>
          <p:cNvSpPr>
            <a:spLocks noGrp="1"/>
          </p:cNvSpPr>
          <p:nvPr>
            <p:ph type="body" sz="quarter" idx="56"/>
          </p:nvPr>
        </p:nvSpPr>
        <p:spPr>
          <a:xfrm>
            <a:off x="3652864" y="2776561"/>
            <a:ext cx="1828800" cy="1828800"/>
          </a:xfrm>
          <a:ln/>
        </p:spPr>
        <p:style>
          <a:lnRef idx="0">
            <a:schemeClr val="accent2"/>
          </a:lnRef>
          <a:fillRef idx="3">
            <a:schemeClr val="accent2"/>
          </a:fillRef>
          <a:effectRef idx="3">
            <a:schemeClr val="accent2"/>
          </a:effectRef>
          <a:fontRef idx="minor">
            <a:schemeClr val="lt1"/>
          </a:fontRef>
        </p:style>
        <p:txBody>
          <a:bodyPr/>
          <a:lstStyle/>
          <a:p>
            <a:r>
              <a:rPr lang="en-US" b="1" dirty="0">
                <a:solidFill>
                  <a:schemeClr val="bg1"/>
                </a:solidFill>
                <a:effectLst>
                  <a:outerShdw blurRad="38100" dist="38100" dir="2700000" algn="tl">
                    <a:srgbClr val="000000">
                      <a:alpha val="43137"/>
                    </a:srgbClr>
                  </a:outerShdw>
                </a:effectLst>
                <a:latin typeface="Sanofi Serif" panose="02060503060201020102" pitchFamily="18" charset="0"/>
              </a:rPr>
              <a:t>Jan 2024</a:t>
            </a:r>
          </a:p>
          <a:p>
            <a:pPr lvl="1"/>
            <a:endParaRPr lang="en-US" sz="800" dirty="0">
              <a:solidFill>
                <a:schemeClr val="bg1"/>
              </a:solidFill>
              <a:effectLst>
                <a:outerShdw blurRad="38100" dist="38100" dir="2700000" algn="tl">
                  <a:srgbClr val="000000">
                    <a:alpha val="43137"/>
                  </a:srgbClr>
                </a:outerShdw>
              </a:effectLst>
              <a:latin typeface="Sanofi Sans" panose="02010503030201020103" pitchFamily="50" charset="0"/>
            </a:endParaRPr>
          </a:p>
          <a:p>
            <a:pPr lvl="1"/>
            <a:r>
              <a:rPr lang="en-US" sz="800" b="1" i="1" u="sng" dirty="0">
                <a:solidFill>
                  <a:schemeClr val="bg1"/>
                </a:solidFill>
                <a:effectLst>
                  <a:outerShdw blurRad="38100" dist="38100" dir="2700000" algn="tl">
                    <a:srgbClr val="000000">
                      <a:alpha val="43137"/>
                    </a:srgbClr>
                  </a:outerShdw>
                </a:effectLst>
                <a:latin typeface="Sanofi Serif" panose="02060503060201020102" pitchFamily="18" charset="0"/>
              </a:rPr>
              <a:t>Webinar</a:t>
            </a:r>
            <a:endParaRPr lang="en-US" sz="800" b="1" i="1" u="sng" dirty="0">
              <a:solidFill>
                <a:schemeClr val="bg1"/>
              </a:solidFill>
              <a:effectLst>
                <a:outerShdw blurRad="38100" dist="38100" dir="2700000" algn="tl">
                  <a:srgbClr val="000000">
                    <a:alpha val="43137"/>
                  </a:srgbClr>
                </a:outerShdw>
              </a:effectLst>
              <a:latin typeface="Sanofi Sans" panose="02010503030201020103" pitchFamily="50" charset="0"/>
            </a:endParaRPr>
          </a:p>
          <a:p>
            <a:pPr lvl="1"/>
            <a:r>
              <a:rPr lang="en-US" sz="800" dirty="0">
                <a:solidFill>
                  <a:schemeClr val="bg1"/>
                </a:solidFill>
                <a:effectLst>
                  <a:outerShdw blurRad="38100" dist="38100" dir="2700000" algn="tl">
                    <a:srgbClr val="000000">
                      <a:alpha val="43137"/>
                    </a:srgbClr>
                  </a:outerShdw>
                </a:effectLst>
                <a:latin typeface="Sanofi Sans" panose="02010503030201020103" pitchFamily="50" charset="0"/>
              </a:rPr>
              <a:t>Dataset JSON Project Update</a:t>
            </a:r>
          </a:p>
          <a:p>
            <a:pPr lvl="1"/>
            <a:r>
              <a:rPr lang="en-US" sz="800" dirty="0">
                <a:solidFill>
                  <a:schemeClr val="bg1"/>
                </a:solidFill>
                <a:effectLst>
                  <a:outerShdw blurRad="38100" dist="38100" dir="2700000" algn="tl">
                    <a:srgbClr val="000000">
                      <a:alpha val="43137"/>
                    </a:srgbClr>
                  </a:outerShdw>
                </a:effectLst>
                <a:latin typeface="Sanofi Sans" panose="02010503030201020103" pitchFamily="50" charset="0"/>
              </a:rPr>
              <a:t>Sub team readouts</a:t>
            </a:r>
          </a:p>
          <a:p>
            <a:pPr lvl="1"/>
            <a:endParaRPr lang="en-US" sz="800" dirty="0">
              <a:solidFill>
                <a:schemeClr val="bg1"/>
              </a:solidFill>
              <a:effectLst>
                <a:outerShdw blurRad="38100" dist="38100" dir="2700000" algn="tl">
                  <a:srgbClr val="000000">
                    <a:alpha val="43137"/>
                  </a:srgbClr>
                </a:outerShdw>
              </a:effectLst>
              <a:latin typeface="Sanofi Sans" panose="02010503030201020103" pitchFamily="50" charset="0"/>
            </a:endParaRPr>
          </a:p>
          <a:p>
            <a:pPr lvl="1"/>
            <a:r>
              <a:rPr lang="en-US" sz="800" dirty="0">
                <a:solidFill>
                  <a:schemeClr val="bg1"/>
                </a:solidFill>
                <a:effectLst>
                  <a:outerShdw blurRad="38100" dist="38100" dir="2700000" algn="tl">
                    <a:srgbClr val="000000">
                      <a:alpha val="43137"/>
                    </a:srgbClr>
                  </a:outerShdw>
                </a:effectLst>
                <a:latin typeface="Sanofi Sans" panose="02010503030201020103" pitchFamily="50" charset="0"/>
              </a:rPr>
              <a:t>STAKEHOLDER INTERVIEW</a:t>
            </a:r>
          </a:p>
          <a:p>
            <a:pPr lvl="1"/>
            <a:r>
              <a:rPr lang="en-US" sz="800" dirty="0">
                <a:solidFill>
                  <a:srgbClr val="FF0000"/>
                </a:solidFill>
                <a:effectLst>
                  <a:outerShdw blurRad="38100" dist="38100" dir="2700000" algn="tl">
                    <a:srgbClr val="000000">
                      <a:alpha val="43137"/>
                    </a:srgbClr>
                  </a:outerShdw>
                </a:effectLst>
                <a:latin typeface="Sanofi Sans" panose="02010503030201020103" pitchFamily="50" charset="0"/>
              </a:rPr>
              <a:t>DEADLINE</a:t>
            </a:r>
          </a:p>
          <a:p>
            <a:pPr lvl="1"/>
            <a:r>
              <a:rPr lang="en-US" sz="800" dirty="0">
                <a:solidFill>
                  <a:schemeClr val="bg1"/>
                </a:solidFill>
                <a:effectLst>
                  <a:outerShdw blurRad="38100" dist="38100" dir="2700000" algn="tl">
                    <a:srgbClr val="000000">
                      <a:alpha val="43137"/>
                    </a:srgbClr>
                  </a:outerShdw>
                </a:effectLst>
                <a:latin typeface="Sanofi Sans" panose="02010503030201020103" pitchFamily="50" charset="0"/>
              </a:rPr>
              <a:t>JAN 31, 2024</a:t>
            </a:r>
          </a:p>
        </p:txBody>
      </p:sp>
      <p:sp>
        <p:nvSpPr>
          <p:cNvPr id="86" name="Title 85">
            <a:extLst>
              <a:ext uri="{FF2B5EF4-FFF2-40B4-BE49-F238E27FC236}">
                <a16:creationId xmlns:a16="http://schemas.microsoft.com/office/drawing/2014/main" id="{C0B9B8BB-E64C-4326-B2E9-71E9D840CF38}"/>
              </a:ext>
            </a:extLst>
          </p:cNvPr>
          <p:cNvSpPr>
            <a:spLocks noGrp="1"/>
          </p:cNvSpPr>
          <p:nvPr>
            <p:ph type="title"/>
          </p:nvPr>
        </p:nvSpPr>
        <p:spPr>
          <a:xfrm>
            <a:off x="331200" y="289130"/>
            <a:ext cx="8485200" cy="720000"/>
          </a:xfrm>
        </p:spPr>
        <p:txBody>
          <a:bodyPr/>
          <a:lstStyle/>
          <a:p>
            <a:r>
              <a:rPr lang="en-US" noProof="0" dirty="0">
                <a:latin typeface="Sanofi Sans" panose="02010503030201020103" pitchFamily="50" charset="0"/>
              </a:rPr>
              <a:t>Roadmap</a:t>
            </a:r>
            <a:endParaRPr lang="en-US" dirty="0">
              <a:latin typeface="Sanofi Sans" panose="02010503030201020103" pitchFamily="50" charset="0"/>
            </a:endParaRPr>
          </a:p>
        </p:txBody>
      </p:sp>
      <p:sp>
        <p:nvSpPr>
          <p:cNvPr id="7" name="Espace réservé du texte 6">
            <a:extLst>
              <a:ext uri="{FF2B5EF4-FFF2-40B4-BE49-F238E27FC236}">
                <a16:creationId xmlns:a16="http://schemas.microsoft.com/office/drawing/2014/main" id="{A7FB8AD0-D3C2-7546-BD94-81EE15B85AAF}"/>
              </a:ext>
            </a:extLst>
          </p:cNvPr>
          <p:cNvSpPr>
            <a:spLocks noGrp="1"/>
          </p:cNvSpPr>
          <p:nvPr>
            <p:ph type="body" sz="quarter" idx="36"/>
          </p:nvPr>
        </p:nvSpPr>
        <p:spPr>
          <a:xfrm>
            <a:off x="331200" y="1495490"/>
            <a:ext cx="1463040" cy="1463040"/>
          </a:xfrm>
          <a:ln>
            <a:solidFill>
              <a:schemeClr val="accent2"/>
            </a:solidFill>
          </a:ln>
        </p:spPr>
        <p:txBody>
          <a:bodyPr/>
          <a:lstStyle/>
          <a:p>
            <a:pPr lvl="0"/>
            <a:r>
              <a:rPr lang="en-US" b="1" noProof="0" dirty="0">
                <a:latin typeface="Sanofi Serif" panose="02060503060201020102" pitchFamily="18" charset="0"/>
              </a:rPr>
              <a:t>Q2 2023</a:t>
            </a:r>
          </a:p>
          <a:p>
            <a:pPr lvl="1">
              <a:buSzPct val="200000"/>
            </a:pPr>
            <a:endParaRPr lang="en-US" sz="800" noProof="0" dirty="0">
              <a:latin typeface="Sanofi Sans" panose="02010503030201020103" pitchFamily="50" charset="0"/>
            </a:endParaRPr>
          </a:p>
          <a:p>
            <a:pPr lvl="1">
              <a:buSzPct val="200000"/>
            </a:pPr>
            <a:r>
              <a:rPr lang="en-US" sz="800" noProof="0" dirty="0">
                <a:latin typeface="Sanofi Sans" panose="02010503030201020103" pitchFamily="50" charset="0"/>
              </a:rPr>
              <a:t>PHUSE Team formation</a:t>
            </a:r>
          </a:p>
          <a:p>
            <a:pPr lvl="1"/>
            <a:r>
              <a:rPr lang="en-US" sz="800" noProof="0" dirty="0">
                <a:latin typeface="Sanofi Sans" panose="02010503030201020103" pitchFamily="50" charset="0"/>
              </a:rPr>
              <a:t>Engaged with collaboration</a:t>
            </a:r>
          </a:p>
          <a:p>
            <a:pPr lvl="1"/>
            <a:r>
              <a:rPr lang="en-US" sz="800" noProof="0" dirty="0">
                <a:latin typeface="Sanofi Sans" panose="02010503030201020103" pitchFamily="50" charset="0"/>
              </a:rPr>
              <a:t> partners (CDSIC, FDA etc.)</a:t>
            </a:r>
          </a:p>
        </p:txBody>
      </p:sp>
      <p:sp>
        <p:nvSpPr>
          <p:cNvPr id="17" name="Espace réservé du texte 16">
            <a:extLst>
              <a:ext uri="{FF2B5EF4-FFF2-40B4-BE49-F238E27FC236}">
                <a16:creationId xmlns:a16="http://schemas.microsoft.com/office/drawing/2014/main" id="{5461026A-112C-5242-AA3E-01B8038FD2E5}"/>
              </a:ext>
            </a:extLst>
          </p:cNvPr>
          <p:cNvSpPr>
            <a:spLocks noGrp="1"/>
          </p:cNvSpPr>
          <p:nvPr>
            <p:ph type="body" sz="quarter" idx="55"/>
          </p:nvPr>
        </p:nvSpPr>
        <p:spPr>
          <a:xfrm>
            <a:off x="1360159" y="3139159"/>
            <a:ext cx="1463040" cy="1463040"/>
          </a:xfrm>
          <a:ln>
            <a:solidFill>
              <a:schemeClr val="accent2"/>
            </a:solidFill>
          </a:ln>
        </p:spPr>
        <p:txBody>
          <a:bodyPr/>
          <a:lstStyle/>
          <a:p>
            <a:r>
              <a:rPr lang="en-US" b="1" dirty="0">
                <a:latin typeface="Sanofi Serif" panose="02060503060201020102" pitchFamily="18" charset="0"/>
              </a:rPr>
              <a:t>Sep 2023</a:t>
            </a:r>
          </a:p>
          <a:p>
            <a:pPr lvl="1"/>
            <a:endParaRPr lang="en-US" sz="800" noProof="0" dirty="0">
              <a:latin typeface="Sanofi Sans" panose="02010503030201020103" pitchFamily="50" charset="0"/>
            </a:endParaRPr>
          </a:p>
          <a:p>
            <a:pPr lvl="1"/>
            <a:r>
              <a:rPr lang="en-US" sz="800" noProof="0" dirty="0">
                <a:latin typeface="Sanofi Sans" panose="02010503030201020103" pitchFamily="50" charset="0"/>
              </a:rPr>
              <a:t>Initial technical/ regulatory deliverables</a:t>
            </a:r>
          </a:p>
          <a:p>
            <a:pPr lvl="1"/>
            <a:r>
              <a:rPr lang="en-US" sz="800" noProof="0" dirty="0">
                <a:latin typeface="Sanofi Sans" panose="02010503030201020103" pitchFamily="50" charset="0"/>
              </a:rPr>
              <a:t>CSS workshop – Workstream</a:t>
            </a:r>
          </a:p>
          <a:p>
            <a:pPr lvl="1"/>
            <a:r>
              <a:rPr lang="en-US" sz="800" noProof="0" dirty="0">
                <a:latin typeface="Sanofi Sans" panose="02010503030201020103" pitchFamily="50" charset="0"/>
              </a:rPr>
              <a:t>roundtable</a:t>
            </a:r>
          </a:p>
        </p:txBody>
      </p:sp>
      <p:sp>
        <p:nvSpPr>
          <p:cNvPr id="14" name="Espace réservé du texte 13">
            <a:extLst>
              <a:ext uri="{FF2B5EF4-FFF2-40B4-BE49-F238E27FC236}">
                <a16:creationId xmlns:a16="http://schemas.microsoft.com/office/drawing/2014/main" id="{6F6FA723-C5B3-2F4B-BF87-AB84E5F8ED1F}"/>
              </a:ext>
            </a:extLst>
          </p:cNvPr>
          <p:cNvSpPr>
            <a:spLocks noGrp="1"/>
          </p:cNvSpPr>
          <p:nvPr>
            <p:ph type="body" sz="quarter" idx="52"/>
          </p:nvPr>
        </p:nvSpPr>
        <p:spPr>
          <a:xfrm>
            <a:off x="2595277" y="1494729"/>
            <a:ext cx="1463040" cy="1463040"/>
          </a:xfrm>
          <a:ln>
            <a:solidFill>
              <a:schemeClr val="accent2"/>
            </a:solidFill>
          </a:ln>
        </p:spPr>
        <p:txBody>
          <a:bodyPr/>
          <a:lstStyle/>
          <a:p>
            <a:r>
              <a:rPr lang="en-US" b="1" dirty="0">
                <a:latin typeface="Sanofi Serif" panose="02060503060201020102" pitchFamily="18" charset="0"/>
              </a:rPr>
              <a:t>Oct 2023</a:t>
            </a:r>
          </a:p>
          <a:p>
            <a:pPr lvl="1"/>
            <a:endParaRPr lang="en-US" sz="800" dirty="0">
              <a:latin typeface="Sanofi Sans" panose="02010503030201020103" pitchFamily="50" charset="0"/>
            </a:endParaRPr>
          </a:p>
          <a:p>
            <a:pPr lvl="1"/>
            <a:r>
              <a:rPr lang="en-US" sz="800" b="1" i="1" u="sng" dirty="0">
                <a:solidFill>
                  <a:schemeClr val="accent2"/>
                </a:solidFill>
                <a:latin typeface="Sanofi Serif" panose="02060503060201020102" pitchFamily="18" charset="0"/>
              </a:rPr>
              <a:t>Kickoff Sub teams</a:t>
            </a:r>
          </a:p>
          <a:p>
            <a:pPr lvl="1"/>
            <a:r>
              <a:rPr lang="en-US" sz="800" dirty="0">
                <a:latin typeface="Sanofi Sans" panose="02010503030201020103" pitchFamily="50" charset="0"/>
              </a:rPr>
              <a:t>Business Requirements</a:t>
            </a:r>
          </a:p>
          <a:p>
            <a:pPr lvl="1"/>
            <a:r>
              <a:rPr lang="en-US" sz="800" dirty="0">
                <a:latin typeface="Sanofi Sans" panose="02010503030201020103" pitchFamily="50" charset="0"/>
              </a:rPr>
              <a:t>Technical Requirements</a:t>
            </a:r>
          </a:p>
          <a:p>
            <a:pPr lvl="1"/>
            <a:r>
              <a:rPr lang="en-US" sz="800" dirty="0">
                <a:latin typeface="Sanofi Sans" panose="02010503030201020103" pitchFamily="50" charset="0"/>
              </a:rPr>
              <a:t>Pilot with FDA</a:t>
            </a:r>
          </a:p>
          <a:p>
            <a:pPr lvl="1"/>
            <a:r>
              <a:rPr lang="en-US" sz="800" dirty="0">
                <a:latin typeface="Sanofi Sans" panose="02010503030201020103" pitchFamily="50" charset="0"/>
              </a:rPr>
              <a:t>Strategy for Future</a:t>
            </a:r>
          </a:p>
          <a:p>
            <a:pPr lvl="1"/>
            <a:r>
              <a:rPr lang="en-US" sz="800" dirty="0">
                <a:latin typeface="Sanofi Sans" panose="02010503030201020103" pitchFamily="50" charset="0"/>
              </a:rPr>
              <a:t>Development</a:t>
            </a:r>
          </a:p>
        </p:txBody>
      </p:sp>
      <p:sp>
        <p:nvSpPr>
          <p:cNvPr id="16" name="Espace réservé du texte 15">
            <a:extLst>
              <a:ext uri="{FF2B5EF4-FFF2-40B4-BE49-F238E27FC236}">
                <a16:creationId xmlns:a16="http://schemas.microsoft.com/office/drawing/2014/main" id="{296A4DE3-ADC8-9241-9654-4D510B980848}"/>
              </a:ext>
            </a:extLst>
          </p:cNvPr>
          <p:cNvSpPr>
            <a:spLocks noGrp="1"/>
          </p:cNvSpPr>
          <p:nvPr>
            <p:ph type="body" sz="quarter" idx="54"/>
          </p:nvPr>
        </p:nvSpPr>
        <p:spPr>
          <a:xfrm>
            <a:off x="5073444" y="1492328"/>
            <a:ext cx="1463040" cy="1463040"/>
          </a:xfrm>
          <a:ln>
            <a:solidFill>
              <a:schemeClr val="accent2"/>
            </a:solidFill>
          </a:ln>
        </p:spPr>
        <p:txBody>
          <a:bodyPr/>
          <a:lstStyle/>
          <a:p>
            <a:r>
              <a:rPr lang="en-US" b="1" dirty="0">
                <a:latin typeface="Sanofi Serif" panose="02060503060201020102" pitchFamily="18" charset="0"/>
              </a:rPr>
              <a:t>Feb 2024</a:t>
            </a:r>
          </a:p>
          <a:p>
            <a:pPr lvl="1"/>
            <a:endParaRPr lang="en-US" sz="800" dirty="0">
              <a:latin typeface="Sanofi Sans" panose="02010503030201020103" pitchFamily="50" charset="0"/>
            </a:endParaRPr>
          </a:p>
          <a:p>
            <a:pPr lvl="1"/>
            <a:r>
              <a:rPr lang="en-US" sz="800" dirty="0">
                <a:latin typeface="Sanofi Sans" panose="02010503030201020103" pitchFamily="50" charset="0"/>
              </a:rPr>
              <a:t>Review draft deliverables</a:t>
            </a:r>
          </a:p>
          <a:p>
            <a:pPr lvl="1"/>
            <a:r>
              <a:rPr lang="en-US" sz="800" dirty="0">
                <a:latin typeface="Sanofi Sans" panose="02010503030201020103" pitchFamily="50" charset="0"/>
              </a:rPr>
              <a:t>Working Sessions</a:t>
            </a:r>
          </a:p>
          <a:p>
            <a:pPr lvl="1"/>
            <a:r>
              <a:rPr lang="en-US" sz="800" dirty="0">
                <a:latin typeface="Sanofi Sans" panose="02010503030201020103" pitchFamily="50" charset="0"/>
              </a:rPr>
              <a:t>At PHUSE US Connect</a:t>
            </a:r>
          </a:p>
        </p:txBody>
      </p:sp>
      <p:sp>
        <p:nvSpPr>
          <p:cNvPr id="19" name="Espace réservé du texte 18">
            <a:extLst>
              <a:ext uri="{FF2B5EF4-FFF2-40B4-BE49-F238E27FC236}">
                <a16:creationId xmlns:a16="http://schemas.microsoft.com/office/drawing/2014/main" id="{2D7246E8-71CC-D042-8573-95393C628383}"/>
              </a:ext>
            </a:extLst>
          </p:cNvPr>
          <p:cNvSpPr>
            <a:spLocks noGrp="1"/>
          </p:cNvSpPr>
          <p:nvPr>
            <p:ph type="body" sz="quarter" idx="57"/>
          </p:nvPr>
        </p:nvSpPr>
        <p:spPr>
          <a:xfrm>
            <a:off x="6320802" y="3142656"/>
            <a:ext cx="1463040" cy="1463040"/>
          </a:xfrm>
          <a:ln>
            <a:solidFill>
              <a:schemeClr val="accent2"/>
            </a:solidFill>
          </a:ln>
        </p:spPr>
        <p:txBody>
          <a:bodyPr/>
          <a:lstStyle/>
          <a:p>
            <a:r>
              <a:rPr lang="en-US" b="1" dirty="0">
                <a:latin typeface="Sanofi Serif" panose="02060503060201020102" pitchFamily="18" charset="0"/>
              </a:rPr>
              <a:t>Jun 2024</a:t>
            </a:r>
          </a:p>
          <a:p>
            <a:pPr lvl="1"/>
            <a:endParaRPr lang="en-US" sz="800" dirty="0">
              <a:latin typeface="Sanofi Sans" panose="02010503030201020103" pitchFamily="50" charset="0"/>
            </a:endParaRPr>
          </a:p>
          <a:p>
            <a:pPr lvl="1"/>
            <a:r>
              <a:rPr lang="en-US" sz="800" dirty="0">
                <a:latin typeface="Sanofi Sans" panose="02010503030201020103" pitchFamily="50" charset="0"/>
              </a:rPr>
              <a:t>PHUSE CSS</a:t>
            </a:r>
          </a:p>
          <a:p>
            <a:pPr lvl="1"/>
            <a:endParaRPr lang="en-US" sz="800" dirty="0">
              <a:latin typeface="Sanofi Sans" panose="02010503030201020103" pitchFamily="50" charset="0"/>
            </a:endParaRPr>
          </a:p>
          <a:p>
            <a:pPr lvl="1"/>
            <a:r>
              <a:rPr lang="en-US" sz="800" b="1" i="1" u="sng" dirty="0">
                <a:solidFill>
                  <a:schemeClr val="accent2"/>
                </a:solidFill>
                <a:latin typeface="Sanofi Serif" panose="02060503060201020102" pitchFamily="18" charset="0"/>
              </a:rPr>
              <a:t>Goal</a:t>
            </a:r>
            <a:endParaRPr lang="en-US" sz="800" b="1" i="1" u="sng" dirty="0">
              <a:solidFill>
                <a:schemeClr val="accent2"/>
              </a:solidFill>
              <a:latin typeface="Sanofi Sans" panose="02010503030201020103" pitchFamily="50" charset="0"/>
            </a:endParaRPr>
          </a:p>
          <a:p>
            <a:pPr lvl="1"/>
            <a:r>
              <a:rPr lang="en-US" sz="800" dirty="0">
                <a:latin typeface="Sanofi Sans" panose="02010503030201020103" pitchFamily="50" charset="0"/>
              </a:rPr>
              <a:t>Gain Industry and Agency agreement to accept</a:t>
            </a:r>
          </a:p>
          <a:p>
            <a:pPr lvl="1"/>
            <a:r>
              <a:rPr lang="en-US" sz="800" dirty="0">
                <a:latin typeface="Sanofi Sans" panose="02010503030201020103" pitchFamily="50" charset="0"/>
              </a:rPr>
              <a:t>dataset</a:t>
            </a:r>
          </a:p>
        </p:txBody>
      </p:sp>
      <p:sp>
        <p:nvSpPr>
          <p:cNvPr id="15" name="Espace réservé du texte 14">
            <a:extLst>
              <a:ext uri="{FF2B5EF4-FFF2-40B4-BE49-F238E27FC236}">
                <a16:creationId xmlns:a16="http://schemas.microsoft.com/office/drawing/2014/main" id="{4041B3CE-8ED4-3347-AC13-FE1EEDC413F3}"/>
              </a:ext>
            </a:extLst>
          </p:cNvPr>
          <p:cNvSpPr>
            <a:spLocks noGrp="1"/>
          </p:cNvSpPr>
          <p:nvPr>
            <p:ph type="body" sz="quarter" idx="53"/>
          </p:nvPr>
        </p:nvSpPr>
        <p:spPr>
          <a:xfrm>
            <a:off x="7349436" y="1492328"/>
            <a:ext cx="1463040" cy="1463040"/>
          </a:xfrm>
          <a:ln>
            <a:solidFill>
              <a:schemeClr val="accent2"/>
            </a:solidFill>
          </a:ln>
        </p:spPr>
        <p:txBody>
          <a:bodyPr/>
          <a:lstStyle/>
          <a:p>
            <a:r>
              <a:rPr lang="en-US" b="1" dirty="0">
                <a:latin typeface="Sanofi Serif" panose="02060503060201020102" pitchFamily="18" charset="0"/>
              </a:rPr>
              <a:t>2025</a:t>
            </a:r>
          </a:p>
          <a:p>
            <a:pPr lvl="1"/>
            <a:endParaRPr lang="en-US" sz="800" i="1" dirty="0">
              <a:solidFill>
                <a:schemeClr val="accent2"/>
              </a:solidFill>
              <a:latin typeface="Sanofi Serif" panose="02060503060201020102" pitchFamily="18" charset="0"/>
            </a:endParaRPr>
          </a:p>
          <a:p>
            <a:pPr lvl="1"/>
            <a:r>
              <a:rPr lang="en-US" sz="800" b="1" i="1" u="sng" dirty="0">
                <a:solidFill>
                  <a:schemeClr val="accent2"/>
                </a:solidFill>
                <a:latin typeface="Sanofi Serif" panose="02060503060201020102" pitchFamily="18" charset="0"/>
              </a:rPr>
              <a:t>Goal</a:t>
            </a:r>
            <a:endParaRPr lang="en-US" sz="800" b="1" i="1" u="sng" dirty="0">
              <a:solidFill>
                <a:schemeClr val="accent2"/>
              </a:solidFill>
              <a:latin typeface="Sanofi Sans" panose="02010503030201020103" pitchFamily="50" charset="0"/>
            </a:endParaRPr>
          </a:p>
          <a:p>
            <a:pPr lvl="1"/>
            <a:r>
              <a:rPr lang="en-US" sz="800" dirty="0">
                <a:latin typeface="Sanofi Sans" panose="02010503030201020103" pitchFamily="50" charset="0"/>
              </a:rPr>
              <a:t>Regulatory Guidance’s</a:t>
            </a:r>
          </a:p>
          <a:p>
            <a:pPr lvl="1"/>
            <a:r>
              <a:rPr lang="en-US" sz="800" dirty="0">
                <a:latin typeface="Sanofi Sans" panose="02010503030201020103" pitchFamily="50" charset="0"/>
              </a:rPr>
              <a:t>updated to accept JSON as</a:t>
            </a:r>
          </a:p>
          <a:p>
            <a:pPr lvl="1"/>
            <a:r>
              <a:rPr lang="en-US" sz="800" dirty="0">
                <a:latin typeface="Sanofi Sans" panose="02010503030201020103" pitchFamily="50" charset="0"/>
              </a:rPr>
              <a:t>a drop in alternative to XPT</a:t>
            </a:r>
          </a:p>
        </p:txBody>
      </p:sp>
      <p:sp>
        <p:nvSpPr>
          <p:cNvPr id="51" name="SmartArt Placeholder 50">
            <a:extLst>
              <a:ext uri="{FF2B5EF4-FFF2-40B4-BE49-F238E27FC236}">
                <a16:creationId xmlns:a16="http://schemas.microsoft.com/office/drawing/2014/main" id="{39C23418-146E-7CFF-A071-A6BFA997606A}"/>
              </a:ext>
              <a:ext uri="{C183D7F6-B498-43B3-948B-1728B52AA6E4}">
                <adec:decorative xmlns:adec="http://schemas.microsoft.com/office/drawing/2017/decorative" val="1"/>
              </a:ext>
            </a:extLst>
          </p:cNvPr>
          <p:cNvSpPr>
            <a:spLocks noGrp="1"/>
          </p:cNvSpPr>
          <p:nvPr>
            <p:ph type="dgm" sz="quarter" idx="14"/>
          </p:nvPr>
        </p:nvSpPr>
        <p:spPr>
          <a:xfrm>
            <a:off x="1030387" y="3002878"/>
            <a:ext cx="72515" cy="72000"/>
          </a:xfrm>
        </p:spPr>
      </p:sp>
      <p:sp>
        <p:nvSpPr>
          <p:cNvPr id="52" name="SmartArt Placeholder 51">
            <a:extLst>
              <a:ext uri="{FF2B5EF4-FFF2-40B4-BE49-F238E27FC236}">
                <a16:creationId xmlns:a16="http://schemas.microsoft.com/office/drawing/2014/main" id="{B6FE0A10-B676-BF76-1C6B-DCB207D49AAC}"/>
              </a:ext>
              <a:ext uri="{C183D7F6-B498-43B3-948B-1728B52AA6E4}">
                <adec:decorative xmlns:adec="http://schemas.microsoft.com/office/drawing/2017/decorative" val="1"/>
              </a:ext>
            </a:extLst>
          </p:cNvPr>
          <p:cNvSpPr>
            <a:spLocks noGrp="1"/>
          </p:cNvSpPr>
          <p:nvPr>
            <p:ph type="dgm" sz="quarter" idx="40"/>
          </p:nvPr>
        </p:nvSpPr>
        <p:spPr/>
      </p:sp>
      <p:sp>
        <p:nvSpPr>
          <p:cNvPr id="53" name="SmartArt Placeholder 52">
            <a:extLst>
              <a:ext uri="{FF2B5EF4-FFF2-40B4-BE49-F238E27FC236}">
                <a16:creationId xmlns:a16="http://schemas.microsoft.com/office/drawing/2014/main" id="{D7C58504-1B86-93F6-5EDE-691DC7565FA0}"/>
              </a:ext>
              <a:ext uri="{C183D7F6-B498-43B3-948B-1728B52AA6E4}">
                <adec:decorative xmlns:adec="http://schemas.microsoft.com/office/drawing/2017/decorative" val="1"/>
              </a:ext>
            </a:extLst>
          </p:cNvPr>
          <p:cNvSpPr>
            <a:spLocks noGrp="1"/>
          </p:cNvSpPr>
          <p:nvPr>
            <p:ph type="dgm" sz="quarter" idx="41"/>
          </p:nvPr>
        </p:nvSpPr>
        <p:spPr/>
      </p:sp>
      <p:sp>
        <p:nvSpPr>
          <p:cNvPr id="54" name="SmartArt Placeholder 53">
            <a:extLst>
              <a:ext uri="{FF2B5EF4-FFF2-40B4-BE49-F238E27FC236}">
                <a16:creationId xmlns:a16="http://schemas.microsoft.com/office/drawing/2014/main" id="{2916FE2E-FCF5-CE4E-0145-4AB5D84700F6}"/>
              </a:ext>
              <a:ext uri="{C183D7F6-B498-43B3-948B-1728B52AA6E4}">
                <adec:decorative xmlns:adec="http://schemas.microsoft.com/office/drawing/2017/decorative" val="1"/>
              </a:ext>
            </a:extLst>
          </p:cNvPr>
          <p:cNvSpPr>
            <a:spLocks noGrp="1"/>
          </p:cNvSpPr>
          <p:nvPr>
            <p:ph type="dgm" sz="quarter" idx="42"/>
          </p:nvPr>
        </p:nvSpPr>
        <p:spPr>
          <a:xfrm>
            <a:off x="4529623" y="2919368"/>
            <a:ext cx="72515" cy="72000"/>
          </a:xfrm>
          <a:solidFill>
            <a:schemeClr val="bg1"/>
          </a:solidFill>
        </p:spPr>
      </p:sp>
      <p:sp>
        <p:nvSpPr>
          <p:cNvPr id="55" name="SmartArt Placeholder 54">
            <a:extLst>
              <a:ext uri="{FF2B5EF4-FFF2-40B4-BE49-F238E27FC236}">
                <a16:creationId xmlns:a16="http://schemas.microsoft.com/office/drawing/2014/main" id="{85A11BEC-7791-AD53-6690-A822C3EFAFCB}"/>
              </a:ext>
              <a:ext uri="{C183D7F6-B498-43B3-948B-1728B52AA6E4}">
                <adec:decorative xmlns:adec="http://schemas.microsoft.com/office/drawing/2017/decorative" val="1"/>
              </a:ext>
            </a:extLst>
          </p:cNvPr>
          <p:cNvSpPr>
            <a:spLocks noGrp="1"/>
          </p:cNvSpPr>
          <p:nvPr>
            <p:ph type="dgm" sz="quarter" idx="43"/>
          </p:nvPr>
        </p:nvSpPr>
        <p:spPr/>
      </p:sp>
      <p:sp>
        <p:nvSpPr>
          <p:cNvPr id="56" name="SmartArt Placeholder 55">
            <a:extLst>
              <a:ext uri="{FF2B5EF4-FFF2-40B4-BE49-F238E27FC236}">
                <a16:creationId xmlns:a16="http://schemas.microsoft.com/office/drawing/2014/main" id="{85B9EDCC-F362-83C6-2806-0097D6E36468}"/>
              </a:ext>
              <a:ext uri="{C183D7F6-B498-43B3-948B-1728B52AA6E4}">
                <adec:decorative xmlns:adec="http://schemas.microsoft.com/office/drawing/2017/decorative" val="1"/>
              </a:ext>
            </a:extLst>
          </p:cNvPr>
          <p:cNvSpPr>
            <a:spLocks noGrp="1"/>
          </p:cNvSpPr>
          <p:nvPr>
            <p:ph type="dgm" sz="quarter" idx="44"/>
          </p:nvPr>
        </p:nvSpPr>
        <p:spPr/>
      </p:sp>
      <p:sp>
        <p:nvSpPr>
          <p:cNvPr id="57" name="SmartArt Placeholder 56">
            <a:extLst>
              <a:ext uri="{FF2B5EF4-FFF2-40B4-BE49-F238E27FC236}">
                <a16:creationId xmlns:a16="http://schemas.microsoft.com/office/drawing/2014/main" id="{41395449-24F7-73D2-1B99-C76E51E701C0}"/>
              </a:ext>
              <a:ext uri="{C183D7F6-B498-43B3-948B-1728B52AA6E4}">
                <adec:decorative xmlns:adec="http://schemas.microsoft.com/office/drawing/2017/decorative" val="1"/>
              </a:ext>
            </a:extLst>
          </p:cNvPr>
          <p:cNvSpPr>
            <a:spLocks noGrp="1"/>
          </p:cNvSpPr>
          <p:nvPr>
            <p:ph type="dgm" sz="quarter" idx="45"/>
          </p:nvPr>
        </p:nvSpPr>
        <p:spPr>
          <a:xfrm>
            <a:off x="8044698" y="3006338"/>
            <a:ext cx="72515" cy="72000"/>
          </a:xfrm>
        </p:spPr>
      </p:sp>
      <p:sp>
        <p:nvSpPr>
          <p:cNvPr id="31" name="Footer Placeholder 30">
            <a:extLst>
              <a:ext uri="{FF2B5EF4-FFF2-40B4-BE49-F238E27FC236}">
                <a16:creationId xmlns:a16="http://schemas.microsoft.com/office/drawing/2014/main" id="{6DA3F7B6-4E08-249E-1B7B-F676556A866B}"/>
              </a:ext>
            </a:extLst>
          </p:cNvPr>
          <p:cNvSpPr>
            <a:spLocks noGrp="1"/>
          </p:cNvSpPr>
          <p:nvPr>
            <p:ph type="ftr" sz="quarter" idx="59"/>
          </p:nvPr>
        </p:nvSpPr>
        <p:spPr>
          <a:xfrm>
            <a:off x="1671799" y="4830641"/>
            <a:ext cx="4480560" cy="166630"/>
          </a:xfrm>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30" name="Date Placeholder 29">
            <a:extLst>
              <a:ext uri="{FF2B5EF4-FFF2-40B4-BE49-F238E27FC236}">
                <a16:creationId xmlns:a16="http://schemas.microsoft.com/office/drawing/2014/main" id="{875F1A65-D6A2-2053-7BC8-4DB6D957A21A}"/>
              </a:ext>
            </a:extLst>
          </p:cNvPr>
          <p:cNvSpPr>
            <a:spLocks noGrp="1"/>
          </p:cNvSpPr>
          <p:nvPr>
            <p:ph type="dt" sz="half" idx="24"/>
          </p:nvPr>
        </p:nvSpPr>
        <p:spPr>
          <a:xfrm>
            <a:off x="6548724" y="4822572"/>
            <a:ext cx="1626918" cy="166629"/>
          </a:xfrm>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32" name="Slide Number Placeholder 31">
            <a:extLst>
              <a:ext uri="{FF2B5EF4-FFF2-40B4-BE49-F238E27FC236}">
                <a16:creationId xmlns:a16="http://schemas.microsoft.com/office/drawing/2014/main" id="{FD9B4D02-418A-3111-DC90-959BC4BE086D}"/>
              </a:ext>
            </a:extLst>
          </p:cNvPr>
          <p:cNvSpPr>
            <a:spLocks noGrp="1"/>
          </p:cNvSpPr>
          <p:nvPr>
            <p:ph type="sldNum" sz="quarter" idx="60"/>
          </p:nvPr>
        </p:nvSpPr>
        <p:spPr>
          <a:xfrm>
            <a:off x="8336226" y="4792985"/>
            <a:ext cx="476250" cy="205743"/>
          </a:xfrm>
        </p:spPr>
        <p:txBody>
          <a:bodyPr/>
          <a:lstStyle/>
          <a:p>
            <a:fld id="{6B54B0F7-55DD-40D6-B7F4-70B586885C0B}" type="slidenum">
              <a:rPr lang="en-US" smtClean="0">
                <a:latin typeface="Sanofi Sans" panose="02010503030201020103" pitchFamily="50" charset="0"/>
              </a:rPr>
              <a:pPr/>
              <a:t>12</a:t>
            </a:fld>
            <a:endParaRPr lang="en-US" dirty="0">
              <a:latin typeface="Sanofi Sans" panose="02010503030201020103" pitchFamily="50" charset="0"/>
            </a:endParaRPr>
          </a:p>
        </p:txBody>
      </p:sp>
      <p:pic>
        <p:nvPicPr>
          <p:cNvPr id="25" name="Picture 24">
            <a:extLst>
              <a:ext uri="{FF2B5EF4-FFF2-40B4-BE49-F238E27FC236}">
                <a16:creationId xmlns:a16="http://schemas.microsoft.com/office/drawing/2014/main" id="{1D49AD84-6AD7-AB91-F337-7ACBD905724F}"/>
              </a:ext>
            </a:extLst>
          </p:cNvPr>
          <p:cNvPicPr>
            <a:picLocks noChangeAspect="1"/>
          </p:cNvPicPr>
          <p:nvPr/>
        </p:nvPicPr>
        <p:blipFill>
          <a:blip r:embed="rId2"/>
          <a:stretch>
            <a:fillRect/>
          </a:stretch>
        </p:blipFill>
        <p:spPr>
          <a:xfrm>
            <a:off x="6851860" y="399423"/>
            <a:ext cx="1863964" cy="796995"/>
          </a:xfrm>
          <a:prstGeom prst="rect">
            <a:avLst/>
          </a:prstGeom>
        </p:spPr>
      </p:pic>
      <p:sp>
        <p:nvSpPr>
          <p:cNvPr id="3" name="Rectangle: Rounded Corners 2">
            <a:extLst>
              <a:ext uri="{FF2B5EF4-FFF2-40B4-BE49-F238E27FC236}">
                <a16:creationId xmlns:a16="http://schemas.microsoft.com/office/drawing/2014/main" id="{6537A489-52AF-C132-D1CC-7527081366ED}"/>
              </a:ext>
            </a:extLst>
          </p:cNvPr>
          <p:cNvSpPr/>
          <p:nvPr/>
        </p:nvSpPr>
        <p:spPr>
          <a:xfrm>
            <a:off x="4058317" y="289130"/>
            <a:ext cx="2789619" cy="1015910"/>
          </a:xfrm>
          <a:prstGeom prst="roundRect">
            <a:avLst/>
          </a:prstGeom>
          <a:noFill/>
          <a:ln>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tabLst>
                <a:tab pos="2060575" algn="l"/>
              </a:tabLst>
            </a:pPr>
            <a:r>
              <a:rPr lang="en-US" sz="1200">
                <a:solidFill>
                  <a:schemeClr val="accent2"/>
                </a:solidFill>
                <a:latin typeface="Sanofi Sans" panose="02010503030201020103" pitchFamily="50" charset="0"/>
              </a:rPr>
              <a:t>Tool Vendor</a:t>
            </a:r>
            <a:r>
              <a:rPr lang="en-US" sz="1200" dirty="0">
                <a:solidFill>
                  <a:schemeClr val="accent2"/>
                </a:solidFill>
                <a:latin typeface="Sanofi Sans" panose="02010503030201020103" pitchFamily="50" charset="0"/>
              </a:rPr>
              <a:t>: </a:t>
            </a:r>
            <a:r>
              <a:rPr lang="en-US" sz="1200" b="1" dirty="0">
                <a:solidFill>
                  <a:schemeClr val="accent2"/>
                </a:solidFill>
                <a:latin typeface="Sanofi Sans" panose="02010503030201020103" pitchFamily="50" charset="0"/>
              </a:rPr>
              <a:t>11+</a:t>
            </a:r>
          </a:p>
          <a:p>
            <a:pPr algn="r">
              <a:tabLst>
                <a:tab pos="2060575" algn="l"/>
              </a:tabLst>
            </a:pPr>
            <a:r>
              <a:rPr lang="en-US" sz="1200" dirty="0">
                <a:solidFill>
                  <a:schemeClr val="accent2"/>
                </a:solidFill>
                <a:latin typeface="Sanofi Sans" panose="02010503030201020103" pitchFamily="50" charset="0"/>
              </a:rPr>
              <a:t>CRO: </a:t>
            </a:r>
            <a:r>
              <a:rPr lang="en-US" sz="1200" b="1" dirty="0">
                <a:solidFill>
                  <a:schemeClr val="accent2"/>
                </a:solidFill>
                <a:latin typeface="Sanofi Sans" panose="02010503030201020103" pitchFamily="50" charset="0"/>
              </a:rPr>
              <a:t>3+</a:t>
            </a:r>
          </a:p>
          <a:p>
            <a:pPr algn="r">
              <a:tabLst>
                <a:tab pos="2060575" algn="l"/>
              </a:tabLst>
            </a:pPr>
            <a:r>
              <a:rPr lang="en-US" sz="1200" dirty="0">
                <a:solidFill>
                  <a:schemeClr val="accent2"/>
                </a:solidFill>
                <a:latin typeface="Sanofi Sans" panose="02010503030201020103" pitchFamily="50" charset="0"/>
              </a:rPr>
              <a:t>Biomatrix Service Provider: </a:t>
            </a:r>
            <a:r>
              <a:rPr lang="en-US" sz="1200" b="1" dirty="0">
                <a:solidFill>
                  <a:schemeClr val="accent2"/>
                </a:solidFill>
                <a:latin typeface="Sanofi Sans" panose="02010503030201020103" pitchFamily="50" charset="0"/>
              </a:rPr>
              <a:t>2+</a:t>
            </a:r>
          </a:p>
          <a:p>
            <a:pPr algn="r">
              <a:tabLst>
                <a:tab pos="2060575" algn="l"/>
              </a:tabLst>
            </a:pPr>
            <a:r>
              <a:rPr lang="en-US" sz="1200" dirty="0">
                <a:solidFill>
                  <a:schemeClr val="accent2"/>
                </a:solidFill>
                <a:latin typeface="Sanofi Sans" panose="02010503030201020103" pitchFamily="50" charset="0"/>
              </a:rPr>
              <a:t>Regulatory: </a:t>
            </a:r>
            <a:r>
              <a:rPr lang="en-US" sz="1200" b="1" dirty="0">
                <a:solidFill>
                  <a:schemeClr val="accent2"/>
                </a:solidFill>
                <a:latin typeface="Sanofi Sans" panose="02010503030201020103" pitchFamily="50" charset="0"/>
              </a:rPr>
              <a:t>6+</a:t>
            </a:r>
          </a:p>
          <a:p>
            <a:pPr algn="r">
              <a:tabLst>
                <a:tab pos="2060575" algn="l"/>
              </a:tabLst>
            </a:pPr>
            <a:r>
              <a:rPr lang="en-US" sz="1200" dirty="0">
                <a:solidFill>
                  <a:schemeClr val="accent2"/>
                </a:solidFill>
                <a:latin typeface="Sanofi Sans" panose="02010503030201020103" pitchFamily="50" charset="0"/>
              </a:rPr>
              <a:t>Pharmaceutical Company: </a:t>
            </a:r>
            <a:r>
              <a:rPr lang="en-US" sz="1200" b="1" dirty="0">
                <a:solidFill>
                  <a:schemeClr val="accent2"/>
                </a:solidFill>
                <a:latin typeface="Sanofi Sans" panose="02010503030201020103" pitchFamily="50" charset="0"/>
              </a:rPr>
              <a:t>13+</a:t>
            </a:r>
          </a:p>
        </p:txBody>
      </p:sp>
    </p:spTree>
    <p:extLst>
      <p:ext uri="{BB962C8B-B14F-4D97-AF65-F5344CB8AC3E}">
        <p14:creationId xmlns:p14="http://schemas.microsoft.com/office/powerpoint/2010/main" val="162558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C337-FE76-FC15-6FAA-853F20CF14D8}"/>
              </a:ext>
            </a:extLst>
          </p:cNvPr>
          <p:cNvSpPr>
            <a:spLocks noGrp="1"/>
          </p:cNvSpPr>
          <p:nvPr>
            <p:ph type="title"/>
          </p:nvPr>
        </p:nvSpPr>
        <p:spPr/>
        <p:txBody>
          <a:bodyPr/>
          <a:lstStyle/>
          <a:p>
            <a:pPr algn="ctr"/>
            <a:r>
              <a:rPr lang="en-US" dirty="0">
                <a:latin typeface="Sanofi Sans" panose="02010503030201020103" pitchFamily="50" charset="0"/>
              </a:rPr>
              <a:t>How to handle CDISC Dataset-JSON formatted dataset(s) in R?</a:t>
            </a:r>
            <a:endParaRPr lang="en-US" dirty="0"/>
          </a:p>
        </p:txBody>
      </p:sp>
    </p:spTree>
    <p:extLst>
      <p:ext uri="{BB962C8B-B14F-4D97-AF65-F5344CB8AC3E}">
        <p14:creationId xmlns:p14="http://schemas.microsoft.com/office/powerpoint/2010/main" val="1318562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What is </a:t>
            </a:r>
            <a:r>
              <a:rPr lang="en-US" i="1" dirty="0">
                <a:solidFill>
                  <a:schemeClr val="accent2"/>
                </a:solidFill>
                <a:latin typeface="Sanofi Serif" panose="02060503060201020102" pitchFamily="18" charset="0"/>
              </a:rPr>
              <a:t>JSON</a:t>
            </a:r>
            <a:r>
              <a:rPr lang="en-US" dirty="0">
                <a:latin typeface="Sanofi Sans" panose="02010503030201020103" pitchFamily="50" charset="0"/>
              </a:rPr>
              <a:t> (JavaScript Object Notation)?</a:t>
            </a:r>
          </a:p>
        </p:txBody>
      </p:sp>
      <p:sp>
        <p:nvSpPr>
          <p:cNvPr id="4" name="Text Placeholder 3">
            <a:extLst>
              <a:ext uri="{FF2B5EF4-FFF2-40B4-BE49-F238E27FC236}">
                <a16:creationId xmlns:a16="http://schemas.microsoft.com/office/drawing/2014/main" id="{F1985CA3-5D59-09AB-691D-17AAD0D3099D}"/>
              </a:ext>
            </a:extLst>
          </p:cNvPr>
          <p:cNvSpPr>
            <a:spLocks noGrp="1"/>
          </p:cNvSpPr>
          <p:nvPr>
            <p:ph type="body" sz="quarter" idx="3"/>
          </p:nvPr>
        </p:nvSpPr>
        <p:spPr>
          <a:xfrm>
            <a:off x="331525" y="1340692"/>
            <a:ext cx="4240475" cy="3209012"/>
          </a:xfrm>
        </p:spPr>
        <p:txBody>
          <a:bodyPr/>
          <a:lstStyle/>
          <a:p>
            <a:pPr>
              <a:buClr>
                <a:schemeClr val="accent2"/>
              </a:buClr>
            </a:pPr>
            <a:r>
              <a:rPr lang="en-US" dirty="0">
                <a:latin typeface="Sanofi Sans" panose="02010503030201020103" pitchFamily="50" charset="0"/>
              </a:rPr>
              <a:t>An </a:t>
            </a:r>
            <a:r>
              <a:rPr lang="en-US" i="1" dirty="0">
                <a:solidFill>
                  <a:schemeClr val="accent2"/>
                </a:solidFill>
                <a:latin typeface="Sanofi Serif" panose="02060503060201020102" pitchFamily="18" charset="0"/>
              </a:rPr>
              <a:t>open standard file format </a:t>
            </a:r>
            <a:r>
              <a:rPr lang="en-US" dirty="0">
                <a:latin typeface="Sanofi Sans" panose="02010503030201020103" pitchFamily="50" charset="0"/>
              </a:rPr>
              <a:t>and </a:t>
            </a:r>
            <a:r>
              <a:rPr lang="en-US" i="1" dirty="0">
                <a:solidFill>
                  <a:schemeClr val="accent2"/>
                </a:solidFill>
                <a:latin typeface="Sanofi Serif" panose="02060503060201020102" pitchFamily="18" charset="0"/>
              </a:rPr>
              <a:t>data interchange format </a:t>
            </a:r>
            <a:r>
              <a:rPr lang="en-US" dirty="0">
                <a:latin typeface="Sanofi Sans" panose="02010503030201020103" pitchFamily="50" charset="0"/>
              </a:rPr>
              <a:t>that </a:t>
            </a:r>
            <a:r>
              <a:rPr lang="en-US" i="1" dirty="0">
                <a:solidFill>
                  <a:schemeClr val="accent2"/>
                </a:solidFill>
                <a:latin typeface="Sanofi Serif" panose="02060503060201020102" pitchFamily="18" charset="0"/>
              </a:rPr>
              <a:t>uses human-readable text </a:t>
            </a:r>
            <a:r>
              <a:rPr lang="en-US" dirty="0">
                <a:latin typeface="Sanofi Sans" panose="02010503030201020103" pitchFamily="50" charset="0"/>
              </a:rPr>
              <a:t>to store and transmit data objects consisting of attribute-value pairs and arrays.</a:t>
            </a:r>
          </a:p>
          <a:p>
            <a:endParaRPr lang="en-US" dirty="0">
              <a:latin typeface="Sanofi Sans" panose="02010503030201020103" pitchFamily="50" charset="0"/>
            </a:endParaRPr>
          </a:p>
          <a:p>
            <a:pPr>
              <a:buClr>
                <a:schemeClr val="accent2"/>
              </a:buClr>
              <a:buSzPct val="150000"/>
            </a:pPr>
            <a:r>
              <a:rPr lang="en-US" dirty="0">
                <a:latin typeface="Sanofi Sans" panose="02010503030201020103" pitchFamily="50" charset="0"/>
              </a:rPr>
              <a:t>📄  </a:t>
            </a:r>
            <a:r>
              <a:rPr lang="en-US" i="1" dirty="0">
                <a:solidFill>
                  <a:schemeClr val="accent2"/>
                </a:solidFill>
                <a:latin typeface="Sanofi Serif" panose="02060503060201020102" pitchFamily="18" charset="0"/>
              </a:rPr>
              <a:t>Plain</a:t>
            </a:r>
            <a:r>
              <a:rPr lang="en-US" dirty="0">
                <a:latin typeface="Sanofi Sans" panose="02010503030201020103" pitchFamily="50" charset="0"/>
              </a:rPr>
              <a:t> text</a:t>
            </a:r>
          </a:p>
          <a:p>
            <a:pPr>
              <a:buClr>
                <a:schemeClr val="accent2"/>
              </a:buClr>
              <a:buSzPct val="150000"/>
            </a:pPr>
            <a:r>
              <a:rPr lang="en-US" dirty="0">
                <a:latin typeface="Sanofi Sans" panose="02010503030201020103" pitchFamily="50" charset="0"/>
              </a:rPr>
              <a:t>🍃 </a:t>
            </a:r>
            <a:r>
              <a:rPr lang="en-US" i="1" dirty="0">
                <a:solidFill>
                  <a:schemeClr val="accent2"/>
                </a:solidFill>
                <a:latin typeface="Sanofi Serif" panose="02060503060201020102" pitchFamily="18" charset="0"/>
              </a:rPr>
              <a:t>Lightweight</a:t>
            </a:r>
            <a:r>
              <a:rPr lang="en-US" dirty="0">
                <a:latin typeface="Sanofi Sans" panose="02010503030201020103" pitchFamily="50" charset="0"/>
              </a:rPr>
              <a:t> data-interchange format</a:t>
            </a:r>
          </a:p>
          <a:p>
            <a:pPr>
              <a:buClr>
                <a:schemeClr val="accent2"/>
              </a:buClr>
              <a:buSzPct val="150000"/>
            </a:pPr>
            <a:r>
              <a:rPr lang="en-US" dirty="0">
                <a:latin typeface="Sanofi Sans" panose="02010503030201020103" pitchFamily="50" charset="0"/>
              </a:rPr>
              <a:t>💬 Language </a:t>
            </a:r>
            <a:r>
              <a:rPr lang="en-US" i="1" dirty="0">
                <a:solidFill>
                  <a:schemeClr val="accent2"/>
                </a:solidFill>
                <a:latin typeface="Sanofi Serif" panose="02060503060201020102" pitchFamily="18" charset="0"/>
              </a:rPr>
              <a:t>independent</a:t>
            </a:r>
          </a:p>
          <a:p>
            <a:pPr>
              <a:buClr>
                <a:schemeClr val="accent2"/>
              </a:buClr>
              <a:buSzPct val="150000"/>
            </a:pPr>
            <a:r>
              <a:rPr lang="en-US" dirty="0">
                <a:latin typeface="Sanofi Sans" panose="02010503030201020103" pitchFamily="50" charset="0"/>
              </a:rPr>
              <a:t>💻 Send data </a:t>
            </a:r>
            <a:r>
              <a:rPr lang="en-US" i="1" dirty="0">
                <a:solidFill>
                  <a:schemeClr val="accent2"/>
                </a:solidFill>
                <a:latin typeface="Sanofi Serif" panose="02060503060201020102" pitchFamily="18" charset="0"/>
              </a:rPr>
              <a:t>between</a:t>
            </a:r>
            <a:r>
              <a:rPr lang="en-US" dirty="0">
                <a:latin typeface="Sanofi Sans" panose="02010503030201020103" pitchFamily="50" charset="0"/>
              </a:rPr>
              <a:t> computers</a:t>
            </a: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14</a:t>
            </a:fld>
            <a:endParaRPr lang="en-US">
              <a:latin typeface="Sanofi Sans" panose="02010503030201020103" pitchFamily="50" charset="0"/>
            </a:endParaRPr>
          </a:p>
        </p:txBody>
      </p:sp>
      <p:sp>
        <p:nvSpPr>
          <p:cNvPr id="8" name="Text Placeholder 3">
            <a:extLst>
              <a:ext uri="{FF2B5EF4-FFF2-40B4-BE49-F238E27FC236}">
                <a16:creationId xmlns:a16="http://schemas.microsoft.com/office/drawing/2014/main" id="{AAAC8217-B9A9-6136-6056-18A99A27B438}"/>
              </a:ext>
            </a:extLst>
          </p:cNvPr>
          <p:cNvSpPr txBox="1">
            <a:spLocks/>
          </p:cNvSpPr>
          <p:nvPr/>
        </p:nvSpPr>
        <p:spPr>
          <a:xfrm>
            <a:off x="4572000" y="1340692"/>
            <a:ext cx="4240475" cy="3209012"/>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a:p>
            <a:pPr marL="114300" lvl="2" indent="0">
              <a:buNone/>
            </a:pPr>
            <a:r>
              <a:rPr lang="en-US" altLang="zh-CN" sz="1000" dirty="0">
                <a:solidFill>
                  <a:srgbClr val="CCCCCC"/>
                </a:solidFill>
                <a:effectLst/>
                <a:latin typeface="Consolas" panose="020B0609020204030204" pitchFamily="49" charset="0"/>
              </a:rPr>
              <a:t>{</a:t>
            </a:r>
          </a:p>
          <a:p>
            <a:pPr marL="114300" lvl="2" indent="0">
              <a:buNone/>
            </a:pPr>
            <a:r>
              <a:rPr lang="en-US" altLang="zh-CN" sz="1000" dirty="0">
                <a:solidFill>
                  <a:srgbClr val="CCCCCC"/>
                </a:solidFill>
                <a:effectLst/>
                <a:latin typeface="Consolas" panose="020B0609020204030204" pitchFamily="49" charset="0"/>
              </a:rPr>
              <a:t>  </a:t>
            </a:r>
            <a:r>
              <a:rPr lang="en-US" altLang="zh-CN" sz="1000" dirty="0">
                <a:solidFill>
                  <a:srgbClr val="9CDCFE"/>
                </a:solidFill>
                <a:effectLst/>
                <a:latin typeface="Consolas" panose="020B0609020204030204" pitchFamily="49" charset="0"/>
              </a:rPr>
              <a:t>"</a:t>
            </a:r>
            <a:r>
              <a:rPr lang="en-US" altLang="zh-CN" sz="1000" dirty="0" err="1">
                <a:solidFill>
                  <a:srgbClr val="9CDCFE"/>
                </a:solidFill>
                <a:effectLst/>
                <a:latin typeface="Consolas" panose="020B0609020204030204" pitchFamily="49" charset="0"/>
              </a:rPr>
              <a:t>first_name</a:t>
            </a:r>
            <a:r>
              <a:rPr lang="en-US" altLang="zh-CN" sz="1000" dirty="0">
                <a:solidFill>
                  <a:srgbClr val="9CDCFE"/>
                </a:solidFill>
                <a:effectLst/>
                <a:latin typeface="Consolas" panose="020B0609020204030204" pitchFamily="49" charset="0"/>
              </a:rPr>
              <a:t>"</a:t>
            </a:r>
            <a:r>
              <a:rPr lang="en-US" altLang="zh-CN" sz="1000" dirty="0">
                <a:solidFill>
                  <a:srgbClr val="CCCCCC"/>
                </a:solidFill>
                <a:effectLst/>
                <a:latin typeface="Consolas" panose="020B0609020204030204" pitchFamily="49" charset="0"/>
              </a:rPr>
              <a:t>: </a:t>
            </a:r>
            <a:r>
              <a:rPr lang="en-US" altLang="zh-CN" sz="1000" dirty="0">
                <a:solidFill>
                  <a:srgbClr val="CE9178"/>
                </a:solidFill>
                <a:effectLst/>
                <a:latin typeface="Consolas" panose="020B0609020204030204" pitchFamily="49" charset="0"/>
              </a:rPr>
              <a:t>"John"</a:t>
            </a:r>
            <a:r>
              <a:rPr lang="en-US" altLang="zh-CN" sz="1000" dirty="0">
                <a:solidFill>
                  <a:srgbClr val="CCCCCC"/>
                </a:solidFill>
                <a:effectLst/>
                <a:latin typeface="Consolas" panose="020B0609020204030204" pitchFamily="49" charset="0"/>
              </a:rPr>
              <a:t>,</a:t>
            </a:r>
          </a:p>
          <a:p>
            <a:pPr marL="114300" lvl="2" indent="0">
              <a:buNone/>
            </a:pPr>
            <a:r>
              <a:rPr lang="en-US" altLang="zh-CN" sz="1000" dirty="0">
                <a:solidFill>
                  <a:srgbClr val="CCCCCC"/>
                </a:solidFill>
                <a:effectLst/>
                <a:latin typeface="Consolas" panose="020B0609020204030204" pitchFamily="49" charset="0"/>
              </a:rPr>
              <a:t>  </a:t>
            </a:r>
            <a:r>
              <a:rPr lang="en-US" altLang="zh-CN" sz="1000" dirty="0">
                <a:solidFill>
                  <a:srgbClr val="9CDCFE"/>
                </a:solidFill>
                <a:effectLst/>
                <a:latin typeface="Consolas" panose="020B0609020204030204" pitchFamily="49" charset="0"/>
              </a:rPr>
              <a:t>"</a:t>
            </a:r>
            <a:r>
              <a:rPr lang="en-US" altLang="zh-CN" sz="1000" dirty="0" err="1">
                <a:solidFill>
                  <a:srgbClr val="9CDCFE"/>
                </a:solidFill>
                <a:effectLst/>
                <a:latin typeface="Consolas" panose="020B0609020204030204" pitchFamily="49" charset="0"/>
              </a:rPr>
              <a:t>last_name</a:t>
            </a:r>
            <a:r>
              <a:rPr lang="en-US" altLang="zh-CN" sz="1000" dirty="0">
                <a:solidFill>
                  <a:srgbClr val="9CDCFE"/>
                </a:solidFill>
                <a:effectLst/>
                <a:latin typeface="Consolas" panose="020B0609020204030204" pitchFamily="49" charset="0"/>
              </a:rPr>
              <a:t>"</a:t>
            </a:r>
            <a:r>
              <a:rPr lang="en-US" altLang="zh-CN" sz="1000" dirty="0">
                <a:solidFill>
                  <a:srgbClr val="CCCCCC"/>
                </a:solidFill>
                <a:effectLst/>
                <a:latin typeface="Consolas" panose="020B0609020204030204" pitchFamily="49" charset="0"/>
              </a:rPr>
              <a:t>: </a:t>
            </a:r>
            <a:r>
              <a:rPr lang="en-US" altLang="zh-CN" sz="1000" dirty="0">
                <a:solidFill>
                  <a:srgbClr val="CE9178"/>
                </a:solidFill>
                <a:effectLst/>
                <a:latin typeface="Consolas" panose="020B0609020204030204" pitchFamily="49" charset="0"/>
              </a:rPr>
              <a:t>"Smith"</a:t>
            </a:r>
            <a:r>
              <a:rPr lang="en-US" altLang="zh-CN" sz="1000" dirty="0">
                <a:solidFill>
                  <a:srgbClr val="CCCCCC"/>
                </a:solidFill>
                <a:effectLst/>
                <a:latin typeface="Consolas" panose="020B0609020204030204" pitchFamily="49" charset="0"/>
              </a:rPr>
              <a:t>,</a:t>
            </a:r>
          </a:p>
          <a:p>
            <a:pPr marL="114300" lvl="2" indent="0">
              <a:buNone/>
            </a:pPr>
            <a:r>
              <a:rPr lang="en-US" altLang="zh-CN" sz="1000" dirty="0">
                <a:solidFill>
                  <a:srgbClr val="CCCCCC"/>
                </a:solidFill>
                <a:effectLst/>
                <a:latin typeface="Consolas" panose="020B0609020204030204" pitchFamily="49" charset="0"/>
              </a:rPr>
              <a:t>  </a:t>
            </a:r>
            <a:r>
              <a:rPr lang="en-US" altLang="zh-CN" sz="1000" dirty="0">
                <a:solidFill>
                  <a:srgbClr val="9CDCFE"/>
                </a:solidFill>
                <a:effectLst/>
                <a:latin typeface="Consolas" panose="020B0609020204030204" pitchFamily="49" charset="0"/>
              </a:rPr>
              <a:t>"</a:t>
            </a:r>
            <a:r>
              <a:rPr lang="en-US" altLang="zh-CN" sz="1000" dirty="0" err="1">
                <a:solidFill>
                  <a:srgbClr val="9CDCFE"/>
                </a:solidFill>
                <a:effectLst/>
                <a:latin typeface="Consolas" panose="020B0609020204030204" pitchFamily="49" charset="0"/>
              </a:rPr>
              <a:t>is_alive</a:t>
            </a:r>
            <a:r>
              <a:rPr lang="en-US" altLang="zh-CN" sz="1000" dirty="0">
                <a:solidFill>
                  <a:srgbClr val="9CDCFE"/>
                </a:solidFill>
                <a:effectLst/>
                <a:latin typeface="Consolas" panose="020B0609020204030204" pitchFamily="49" charset="0"/>
              </a:rPr>
              <a:t>"</a:t>
            </a:r>
            <a:r>
              <a:rPr lang="en-US" altLang="zh-CN" sz="1000" dirty="0">
                <a:solidFill>
                  <a:srgbClr val="CCCCCC"/>
                </a:solidFill>
                <a:effectLst/>
                <a:latin typeface="Consolas" panose="020B0609020204030204" pitchFamily="49" charset="0"/>
              </a:rPr>
              <a:t>: </a:t>
            </a:r>
            <a:r>
              <a:rPr lang="en-US" altLang="zh-CN" sz="1000" dirty="0">
                <a:solidFill>
                  <a:srgbClr val="569CD6"/>
                </a:solidFill>
                <a:effectLst/>
                <a:latin typeface="Consolas" panose="020B0609020204030204" pitchFamily="49" charset="0"/>
              </a:rPr>
              <a:t>true</a:t>
            </a:r>
            <a:r>
              <a:rPr lang="en-US" altLang="zh-CN" sz="1000" dirty="0">
                <a:solidFill>
                  <a:srgbClr val="CCCCCC"/>
                </a:solidFill>
                <a:effectLst/>
                <a:latin typeface="Consolas" panose="020B0609020204030204" pitchFamily="49" charset="0"/>
              </a:rPr>
              <a:t>,</a:t>
            </a:r>
          </a:p>
          <a:p>
            <a:pPr marL="114300" lvl="2" indent="0">
              <a:buNone/>
            </a:pPr>
            <a:r>
              <a:rPr lang="en-US" altLang="zh-CN" sz="1000" dirty="0">
                <a:solidFill>
                  <a:srgbClr val="CCCCCC"/>
                </a:solidFill>
                <a:effectLst/>
                <a:latin typeface="Consolas" panose="020B0609020204030204" pitchFamily="49" charset="0"/>
              </a:rPr>
              <a:t>  </a:t>
            </a:r>
            <a:r>
              <a:rPr lang="en-US" altLang="zh-CN" sz="1000" dirty="0">
                <a:solidFill>
                  <a:srgbClr val="9CDCFE"/>
                </a:solidFill>
                <a:effectLst/>
                <a:latin typeface="Consolas" panose="020B0609020204030204" pitchFamily="49" charset="0"/>
              </a:rPr>
              <a:t>"age"</a:t>
            </a:r>
            <a:r>
              <a:rPr lang="en-US" altLang="zh-CN" sz="1000" dirty="0">
                <a:solidFill>
                  <a:srgbClr val="CCCCCC"/>
                </a:solidFill>
                <a:effectLst/>
                <a:latin typeface="Consolas" panose="020B0609020204030204" pitchFamily="49" charset="0"/>
              </a:rPr>
              <a:t>: </a:t>
            </a:r>
            <a:r>
              <a:rPr lang="en-US" altLang="zh-CN" sz="1000" dirty="0">
                <a:solidFill>
                  <a:srgbClr val="569CD6"/>
                </a:solidFill>
                <a:effectLst/>
                <a:latin typeface="Consolas" panose="020B0609020204030204" pitchFamily="49" charset="0"/>
              </a:rPr>
              <a:t>null</a:t>
            </a:r>
            <a:r>
              <a:rPr lang="en-US" altLang="zh-CN" sz="1000" dirty="0">
                <a:solidFill>
                  <a:srgbClr val="CCCCCC"/>
                </a:solidFill>
                <a:effectLst/>
                <a:latin typeface="Consolas" panose="020B0609020204030204" pitchFamily="49" charset="0"/>
              </a:rPr>
              <a:t>,</a:t>
            </a:r>
          </a:p>
          <a:p>
            <a:pPr marL="114300" lvl="2" indent="0">
              <a:buNone/>
            </a:pPr>
            <a:r>
              <a:rPr lang="en-US" altLang="zh-CN" sz="1000" dirty="0">
                <a:solidFill>
                  <a:srgbClr val="CCCCCC"/>
                </a:solidFill>
                <a:effectLst/>
                <a:latin typeface="Consolas" panose="020B0609020204030204" pitchFamily="49" charset="0"/>
              </a:rPr>
              <a:t>  </a:t>
            </a:r>
            <a:r>
              <a:rPr lang="en-US" altLang="zh-CN" sz="1000" dirty="0">
                <a:solidFill>
                  <a:srgbClr val="9CDCFE"/>
                </a:solidFill>
                <a:effectLst/>
                <a:latin typeface="Consolas" panose="020B0609020204030204" pitchFamily="49" charset="0"/>
              </a:rPr>
              <a:t>"address"</a:t>
            </a:r>
            <a:r>
              <a:rPr lang="en-US" altLang="zh-CN" sz="1000" dirty="0">
                <a:solidFill>
                  <a:srgbClr val="CCCCCC"/>
                </a:solidFill>
                <a:effectLst/>
                <a:latin typeface="Consolas" panose="020B0609020204030204" pitchFamily="49" charset="0"/>
              </a:rPr>
              <a:t>: {</a:t>
            </a:r>
          </a:p>
          <a:p>
            <a:pPr marL="341100" lvl="3" indent="0">
              <a:buNone/>
            </a:pPr>
            <a:r>
              <a:rPr lang="en-US" altLang="zh-CN" sz="1000" dirty="0">
                <a:solidFill>
                  <a:srgbClr val="CCCCCC"/>
                </a:solidFill>
                <a:effectLst/>
                <a:latin typeface="Consolas" panose="020B0609020204030204" pitchFamily="49" charset="0"/>
              </a:rPr>
              <a:t>  </a:t>
            </a:r>
            <a:r>
              <a:rPr lang="en-US" altLang="zh-CN" sz="1000" dirty="0">
                <a:solidFill>
                  <a:srgbClr val="9CDCFE"/>
                </a:solidFill>
                <a:effectLst/>
                <a:latin typeface="Consolas" panose="020B0609020204030204" pitchFamily="49" charset="0"/>
              </a:rPr>
              <a:t>"</a:t>
            </a:r>
            <a:r>
              <a:rPr lang="en-US" altLang="zh-CN" sz="1000" dirty="0" err="1">
                <a:solidFill>
                  <a:srgbClr val="9CDCFE"/>
                </a:solidFill>
                <a:effectLst/>
                <a:latin typeface="Consolas" panose="020B0609020204030204" pitchFamily="49" charset="0"/>
              </a:rPr>
              <a:t>street_address</a:t>
            </a:r>
            <a:r>
              <a:rPr lang="en-US" altLang="zh-CN" sz="1000" dirty="0">
                <a:solidFill>
                  <a:srgbClr val="9CDCFE"/>
                </a:solidFill>
                <a:effectLst/>
                <a:latin typeface="Consolas" panose="020B0609020204030204" pitchFamily="49" charset="0"/>
              </a:rPr>
              <a:t>"</a:t>
            </a:r>
            <a:r>
              <a:rPr lang="en-US" altLang="zh-CN" sz="1000" dirty="0">
                <a:solidFill>
                  <a:srgbClr val="CCCCCC"/>
                </a:solidFill>
                <a:effectLst/>
                <a:latin typeface="Consolas" panose="020B0609020204030204" pitchFamily="49" charset="0"/>
              </a:rPr>
              <a:t>: </a:t>
            </a:r>
            <a:r>
              <a:rPr lang="en-US" altLang="zh-CN" sz="1000" dirty="0">
                <a:solidFill>
                  <a:srgbClr val="CE9178"/>
                </a:solidFill>
                <a:effectLst/>
                <a:latin typeface="Consolas" panose="020B0609020204030204" pitchFamily="49" charset="0"/>
              </a:rPr>
              <a:t>"12 3nd Street"</a:t>
            </a:r>
            <a:r>
              <a:rPr lang="en-US" altLang="zh-CN" sz="1000" dirty="0">
                <a:solidFill>
                  <a:srgbClr val="CCCCCC"/>
                </a:solidFill>
                <a:effectLst/>
                <a:latin typeface="Consolas" panose="020B0609020204030204" pitchFamily="49" charset="0"/>
              </a:rPr>
              <a:t>,</a:t>
            </a:r>
          </a:p>
          <a:p>
            <a:pPr marL="341100" lvl="3" indent="0">
              <a:buNone/>
            </a:pPr>
            <a:r>
              <a:rPr lang="en-US" altLang="zh-CN" sz="1000" dirty="0">
                <a:solidFill>
                  <a:srgbClr val="CCCCCC"/>
                </a:solidFill>
                <a:effectLst/>
                <a:latin typeface="Consolas" panose="020B0609020204030204" pitchFamily="49" charset="0"/>
              </a:rPr>
              <a:t>  </a:t>
            </a:r>
            <a:r>
              <a:rPr lang="en-US" altLang="zh-CN" sz="1000" dirty="0">
                <a:solidFill>
                  <a:srgbClr val="9CDCFE"/>
                </a:solidFill>
                <a:effectLst/>
                <a:latin typeface="Consolas" panose="020B0609020204030204" pitchFamily="49" charset="0"/>
              </a:rPr>
              <a:t>"city"</a:t>
            </a:r>
            <a:r>
              <a:rPr lang="en-US" altLang="zh-CN" sz="1000" dirty="0">
                <a:solidFill>
                  <a:srgbClr val="CCCCCC"/>
                </a:solidFill>
                <a:effectLst/>
                <a:latin typeface="Consolas" panose="020B0609020204030204" pitchFamily="49" charset="0"/>
              </a:rPr>
              <a:t>: </a:t>
            </a:r>
            <a:r>
              <a:rPr lang="en-US" altLang="zh-CN" sz="1000" dirty="0">
                <a:solidFill>
                  <a:srgbClr val="CE9178"/>
                </a:solidFill>
                <a:effectLst/>
                <a:latin typeface="Consolas" panose="020B0609020204030204" pitchFamily="49" charset="0"/>
              </a:rPr>
              <a:t>"New York"</a:t>
            </a:r>
            <a:r>
              <a:rPr lang="en-US" altLang="zh-CN" sz="1000" dirty="0">
                <a:solidFill>
                  <a:srgbClr val="CCCCCC"/>
                </a:solidFill>
                <a:effectLst/>
                <a:latin typeface="Consolas" panose="020B0609020204030204" pitchFamily="49" charset="0"/>
              </a:rPr>
              <a:t>,</a:t>
            </a:r>
          </a:p>
          <a:p>
            <a:pPr marL="341100" lvl="3" indent="0">
              <a:buNone/>
            </a:pPr>
            <a:r>
              <a:rPr lang="en-US" altLang="zh-CN" sz="1000" dirty="0">
                <a:solidFill>
                  <a:srgbClr val="CCCCCC"/>
                </a:solidFill>
                <a:effectLst/>
                <a:latin typeface="Consolas" panose="020B0609020204030204" pitchFamily="49" charset="0"/>
              </a:rPr>
              <a:t>  </a:t>
            </a:r>
            <a:r>
              <a:rPr lang="en-US" altLang="zh-CN" sz="1000" dirty="0">
                <a:solidFill>
                  <a:srgbClr val="9CDCFE"/>
                </a:solidFill>
                <a:effectLst/>
                <a:latin typeface="Consolas" panose="020B0609020204030204" pitchFamily="49" charset="0"/>
              </a:rPr>
              <a:t>"state"</a:t>
            </a:r>
            <a:r>
              <a:rPr lang="en-US" altLang="zh-CN" sz="1000" dirty="0">
                <a:solidFill>
                  <a:srgbClr val="CCCCCC"/>
                </a:solidFill>
                <a:effectLst/>
                <a:latin typeface="Consolas" panose="020B0609020204030204" pitchFamily="49" charset="0"/>
              </a:rPr>
              <a:t>: </a:t>
            </a:r>
            <a:r>
              <a:rPr lang="en-US" altLang="zh-CN" sz="1000" dirty="0">
                <a:solidFill>
                  <a:srgbClr val="CE9178"/>
                </a:solidFill>
                <a:effectLst/>
                <a:latin typeface="Consolas" panose="020B0609020204030204" pitchFamily="49" charset="0"/>
              </a:rPr>
              <a:t>"NY"</a:t>
            </a:r>
            <a:r>
              <a:rPr lang="en-US" altLang="zh-CN" sz="1000" dirty="0">
                <a:solidFill>
                  <a:srgbClr val="CCCCCC"/>
                </a:solidFill>
                <a:effectLst/>
                <a:latin typeface="Consolas" panose="020B0609020204030204" pitchFamily="49" charset="0"/>
              </a:rPr>
              <a:t>,</a:t>
            </a:r>
          </a:p>
          <a:p>
            <a:pPr marL="341100" lvl="3" indent="0">
              <a:buNone/>
            </a:pPr>
            <a:r>
              <a:rPr lang="en-US" altLang="zh-CN" sz="1000" dirty="0">
                <a:solidFill>
                  <a:srgbClr val="CCCCCC"/>
                </a:solidFill>
                <a:effectLst/>
                <a:latin typeface="Consolas" panose="020B0609020204030204" pitchFamily="49" charset="0"/>
              </a:rPr>
              <a:t>  </a:t>
            </a:r>
            <a:r>
              <a:rPr lang="en-US" altLang="zh-CN" sz="1000" dirty="0">
                <a:solidFill>
                  <a:srgbClr val="9CDCFE"/>
                </a:solidFill>
                <a:effectLst/>
                <a:latin typeface="Consolas" panose="020B0609020204030204" pitchFamily="49" charset="0"/>
              </a:rPr>
              <a:t>"</a:t>
            </a:r>
            <a:r>
              <a:rPr lang="en-US" altLang="zh-CN" sz="1000" dirty="0" err="1">
                <a:solidFill>
                  <a:srgbClr val="9CDCFE"/>
                </a:solidFill>
                <a:effectLst/>
                <a:latin typeface="Consolas" panose="020B0609020204030204" pitchFamily="49" charset="0"/>
              </a:rPr>
              <a:t>postal_code</a:t>
            </a:r>
            <a:r>
              <a:rPr lang="en-US" altLang="zh-CN" sz="1000" dirty="0">
                <a:solidFill>
                  <a:srgbClr val="9CDCFE"/>
                </a:solidFill>
                <a:effectLst/>
                <a:latin typeface="Consolas" panose="020B0609020204030204" pitchFamily="49" charset="0"/>
              </a:rPr>
              <a:t>"</a:t>
            </a:r>
            <a:r>
              <a:rPr lang="en-US" altLang="zh-CN" sz="1000" dirty="0">
                <a:solidFill>
                  <a:srgbClr val="CCCCCC"/>
                </a:solidFill>
                <a:effectLst/>
                <a:latin typeface="Consolas" panose="020B0609020204030204" pitchFamily="49" charset="0"/>
              </a:rPr>
              <a:t>: [</a:t>
            </a:r>
          </a:p>
          <a:p>
            <a:pPr marL="341100" lvl="3" indent="0">
              <a:buNone/>
            </a:pPr>
            <a:r>
              <a:rPr lang="en-US" altLang="zh-CN" sz="1000" dirty="0">
                <a:solidFill>
                  <a:srgbClr val="CCCCCC"/>
                </a:solidFill>
                <a:effectLst/>
                <a:latin typeface="Consolas" panose="020B0609020204030204" pitchFamily="49" charset="0"/>
              </a:rPr>
              <a:t>            </a:t>
            </a:r>
            <a:r>
              <a:rPr lang="en-US" altLang="zh-CN" sz="1000" dirty="0">
                <a:solidFill>
                  <a:srgbClr val="B5CEA8"/>
                </a:solidFill>
                <a:effectLst/>
                <a:latin typeface="Consolas" panose="020B0609020204030204" pitchFamily="49" charset="0"/>
              </a:rPr>
              <a:t>123</a:t>
            </a:r>
            <a:r>
              <a:rPr lang="en-US" altLang="zh-CN" sz="1000" dirty="0">
                <a:solidFill>
                  <a:srgbClr val="CCCCCC"/>
                </a:solidFill>
                <a:effectLst/>
                <a:latin typeface="Consolas" panose="020B0609020204030204" pitchFamily="49" charset="0"/>
              </a:rPr>
              <a:t>,</a:t>
            </a:r>
          </a:p>
          <a:p>
            <a:pPr marL="341100" lvl="3" indent="0">
              <a:buNone/>
            </a:pPr>
            <a:r>
              <a:rPr lang="en-US" altLang="zh-CN" sz="1000" dirty="0">
                <a:solidFill>
                  <a:srgbClr val="CCCCCC"/>
                </a:solidFill>
                <a:effectLst/>
                <a:latin typeface="Consolas" panose="020B0609020204030204" pitchFamily="49" charset="0"/>
              </a:rPr>
              <a:t>            </a:t>
            </a:r>
            <a:r>
              <a:rPr lang="en-US" altLang="zh-CN" sz="1000" dirty="0">
                <a:solidFill>
                  <a:srgbClr val="B5CEA8"/>
                </a:solidFill>
                <a:effectLst/>
                <a:latin typeface="Consolas" panose="020B0609020204030204" pitchFamily="49" charset="0"/>
              </a:rPr>
              <a:t>12300</a:t>
            </a:r>
            <a:endParaRPr lang="en-US" altLang="zh-CN" sz="1000" dirty="0">
              <a:solidFill>
                <a:srgbClr val="CCCCCC"/>
              </a:solidFill>
              <a:effectLst/>
              <a:latin typeface="Consolas" panose="020B0609020204030204" pitchFamily="49" charset="0"/>
            </a:endParaRPr>
          </a:p>
          <a:p>
            <a:pPr marL="341100" lvl="3" indent="0">
              <a:buNone/>
            </a:pPr>
            <a:r>
              <a:rPr lang="en-US" altLang="zh-CN" sz="1000" dirty="0">
                <a:solidFill>
                  <a:srgbClr val="CCCCCC"/>
                </a:solidFill>
                <a:effectLst/>
                <a:latin typeface="Consolas" panose="020B0609020204030204" pitchFamily="49" charset="0"/>
              </a:rPr>
              <a:t>        ]</a:t>
            </a:r>
          </a:p>
          <a:p>
            <a:pPr marL="114300" lvl="2" indent="0">
              <a:buNone/>
            </a:pPr>
            <a:r>
              <a:rPr lang="en-US" altLang="zh-CN" sz="1000" dirty="0">
                <a:solidFill>
                  <a:srgbClr val="CCCCCC"/>
                </a:solidFill>
                <a:effectLst/>
                <a:latin typeface="Consolas" panose="020B0609020204030204" pitchFamily="49" charset="0"/>
              </a:rPr>
              <a:t>    }</a:t>
            </a:r>
          </a:p>
          <a:p>
            <a:pPr marL="114300" lvl="2" indent="0">
              <a:buNone/>
            </a:pPr>
            <a:r>
              <a:rPr lang="en-US" altLang="zh-CN" sz="1000" dirty="0">
                <a:solidFill>
                  <a:srgbClr val="CCCCCC"/>
                </a:solidFill>
                <a:effectLst/>
                <a:latin typeface="Consolas" panose="020B0609020204030204" pitchFamily="49" charset="0"/>
              </a:rPr>
              <a:t>}</a:t>
            </a:r>
          </a:p>
        </p:txBody>
      </p:sp>
      <p:sp>
        <p:nvSpPr>
          <p:cNvPr id="10" name="Text Placeholder 3">
            <a:extLst>
              <a:ext uri="{FF2B5EF4-FFF2-40B4-BE49-F238E27FC236}">
                <a16:creationId xmlns:a16="http://schemas.microsoft.com/office/drawing/2014/main" id="{A2EC7C81-FF92-A25E-23B0-4C021C75E17F}"/>
              </a:ext>
            </a:extLst>
          </p:cNvPr>
          <p:cNvSpPr txBox="1">
            <a:spLocks/>
          </p:cNvSpPr>
          <p:nvPr/>
        </p:nvSpPr>
        <p:spPr>
          <a:xfrm>
            <a:off x="4571999" y="1340692"/>
            <a:ext cx="4240475"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12" name="Oval 11">
            <a:extLst>
              <a:ext uri="{FF2B5EF4-FFF2-40B4-BE49-F238E27FC236}">
                <a16:creationId xmlns:a16="http://schemas.microsoft.com/office/drawing/2014/main" id="{6B0F7942-1D46-9072-099A-2CE0BF61B581}"/>
              </a:ext>
            </a:extLst>
          </p:cNvPr>
          <p:cNvSpPr/>
          <p:nvPr/>
        </p:nvSpPr>
        <p:spPr>
          <a:xfrm>
            <a:off x="4659514" y="1386412"/>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45EB051-ABC9-A5D2-7CBE-7A7D2A41B0A6}"/>
              </a:ext>
            </a:extLst>
          </p:cNvPr>
          <p:cNvSpPr/>
          <p:nvPr/>
        </p:nvSpPr>
        <p:spPr>
          <a:xfrm>
            <a:off x="4838469" y="1386412"/>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EDBB681-CB17-4D5B-AD9B-A9063DE78098}"/>
              </a:ext>
            </a:extLst>
          </p:cNvPr>
          <p:cNvSpPr/>
          <p:nvPr/>
        </p:nvSpPr>
        <p:spPr>
          <a:xfrm>
            <a:off x="5017424" y="1386412"/>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3556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3">
            <a:extLst>
              <a:ext uri="{FF2B5EF4-FFF2-40B4-BE49-F238E27FC236}">
                <a16:creationId xmlns:a16="http://schemas.microsoft.com/office/drawing/2014/main" id="{345AB181-AB4C-A0DC-97F1-E0D74452D371}"/>
              </a:ext>
            </a:extLst>
          </p:cNvPr>
          <p:cNvSpPr txBox="1">
            <a:spLocks/>
          </p:cNvSpPr>
          <p:nvPr/>
        </p:nvSpPr>
        <p:spPr>
          <a:xfrm>
            <a:off x="326599" y="1350287"/>
            <a:ext cx="8483669" cy="3209012"/>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algn="r">
              <a:lnSpc>
                <a:spcPct val="100000"/>
              </a:lnSpc>
              <a:tabLst>
                <a:tab pos="3030538" algn="l"/>
              </a:tabLst>
              <a:defRPr/>
            </a:pPr>
            <a:endParaRPr lang="en-US" altLang="zh-CN" sz="1000" dirty="0">
              <a:solidFill>
                <a:srgbClr val="B5CEA8"/>
              </a:solidFill>
              <a:latin typeface="Consolas" panose="020B0609020204030204" pitchFamily="49" charset="0"/>
              <a:ea typeface="Verdana" panose="020B0604030504040204" pitchFamily="34" charset="0"/>
            </a:endParaRP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What is difference </a:t>
            </a:r>
            <a:r>
              <a:rPr lang="en-US" i="1" dirty="0">
                <a:solidFill>
                  <a:schemeClr val="accent2"/>
                </a:solidFill>
                <a:latin typeface="Sanofi Serif" panose="02060503060201020102" pitchFamily="18" charset="0"/>
              </a:rPr>
              <a:t>(basic types) </a:t>
            </a:r>
            <a:r>
              <a:rPr lang="en-US" dirty="0">
                <a:latin typeface="Sanofi Sans" panose="02010503030201020103" pitchFamily="50" charset="0"/>
              </a:rPr>
              <a:t>between </a:t>
            </a:r>
            <a:r>
              <a:rPr lang="en-US" i="1" dirty="0">
                <a:solidFill>
                  <a:schemeClr val="accent2"/>
                </a:solidFill>
                <a:latin typeface="Sanofi Serif" panose="02060503060201020102" pitchFamily="18" charset="0"/>
              </a:rPr>
              <a:t>JSON </a:t>
            </a:r>
            <a:r>
              <a:rPr lang="en-US" dirty="0">
                <a:latin typeface="Sanofi Sans" panose="02010503030201020103" pitchFamily="50" charset="0"/>
              </a:rPr>
              <a:t>and </a:t>
            </a:r>
            <a:r>
              <a:rPr lang="en-US" i="1" dirty="0">
                <a:solidFill>
                  <a:schemeClr val="accent2"/>
                </a:solidFill>
                <a:latin typeface="Sanofi Serif" panose="02060503060201020102" pitchFamily="18" charset="0"/>
              </a:rPr>
              <a:t>R</a:t>
            </a:r>
            <a:r>
              <a:rPr lang="en-US" dirty="0">
                <a:latin typeface="Sanofi Sans" panose="02010503030201020103" pitchFamily="50" charset="0"/>
              </a:rPr>
              <a:t>?</a:t>
            </a:r>
            <a:br>
              <a:rPr lang="en-US" dirty="0">
                <a:latin typeface="Sanofi Sans" panose="02010503030201020103" pitchFamily="50" charset="0"/>
              </a:rPr>
            </a:br>
            <a:endParaRPr lang="en-US" dirty="0">
              <a:latin typeface="Sanofi Sans" panose="02010503030201020103" pitchFamily="50" charset="0"/>
            </a:endParaRPr>
          </a:p>
        </p:txBody>
      </p:sp>
      <p:sp>
        <p:nvSpPr>
          <p:cNvPr id="4" name="Text Placeholder 3">
            <a:extLst>
              <a:ext uri="{FF2B5EF4-FFF2-40B4-BE49-F238E27FC236}">
                <a16:creationId xmlns:a16="http://schemas.microsoft.com/office/drawing/2014/main" id="{F1985CA3-5D59-09AB-691D-17AAD0D3099D}"/>
              </a:ext>
            </a:extLst>
          </p:cNvPr>
          <p:cNvSpPr>
            <a:spLocks noGrp="1"/>
          </p:cNvSpPr>
          <p:nvPr>
            <p:ph type="body" sz="quarter" idx="3"/>
          </p:nvPr>
        </p:nvSpPr>
        <p:spPr>
          <a:xfrm>
            <a:off x="331525" y="1408308"/>
            <a:ext cx="3585479" cy="3141395"/>
          </a:xfrm>
          <a:noFill/>
        </p:spPr>
        <p:style>
          <a:lnRef idx="0">
            <a:schemeClr val="accent1"/>
          </a:lnRef>
          <a:fillRef idx="3">
            <a:schemeClr val="accent1"/>
          </a:fillRef>
          <a:effectRef idx="3">
            <a:schemeClr val="accent1"/>
          </a:effectRef>
          <a:fontRef idx="minor">
            <a:schemeClr val="lt1"/>
          </a:fontRef>
        </p:style>
        <p:txBody>
          <a:bodyPr/>
          <a:lstStyle/>
          <a:p>
            <a:pPr marL="112713" marR="0" lvl="0" defTabSz="685800" rtl="0" eaLnBrk="1" fontAlgn="auto" latinLnBrk="0" hangingPunct="1">
              <a:lnSpc>
                <a:spcPct val="100000"/>
              </a:lnSpc>
              <a:spcBef>
                <a:spcPts val="0"/>
              </a:spcBef>
              <a:spcAft>
                <a:spcPts val="0"/>
              </a:spcAft>
              <a:buClrTx/>
              <a:buSzTx/>
              <a:tabLst>
                <a:tab pos="3030538" algn="l"/>
              </a:tabLst>
              <a:defRPr/>
            </a:pPr>
            <a:endParaRPr kumimoji="0" lang="en-US" altLang="zh-CN" sz="1000" i="1" u="none" strike="noStrike" kern="1200" cap="none" spc="0" normalizeH="0" baseline="0" noProof="0" dirty="0">
              <a:ln>
                <a:noFill/>
              </a:ln>
              <a:solidFill>
                <a:schemeClr val="bg1"/>
              </a:solidFill>
              <a:effectLst/>
              <a:uLnTx/>
              <a:uFillTx/>
              <a:latin typeface="Sanofi Serif" panose="02060503060201020102" pitchFamily="18" charset="0"/>
            </a:endParaRPr>
          </a:p>
          <a:p>
            <a:pPr marL="112713" marR="0" lvl="0" defTabSz="685800" rtl="0" eaLnBrk="1" fontAlgn="auto" latinLnBrk="0" hangingPunct="1">
              <a:lnSpc>
                <a:spcPct val="100000"/>
              </a:lnSpc>
              <a:spcBef>
                <a:spcPts val="0"/>
              </a:spcBef>
              <a:spcAft>
                <a:spcPts val="0"/>
              </a:spcAft>
              <a:buClrTx/>
              <a:buSzTx/>
              <a:tabLst>
                <a:tab pos="3030538" algn="l"/>
              </a:tabLst>
              <a:defRPr/>
            </a:pPr>
            <a:endParaRPr lang="en-US" altLang="zh-CN" sz="1000" i="1" dirty="0">
              <a:solidFill>
                <a:schemeClr val="bg1"/>
              </a:solidFill>
              <a:latin typeface="Sanofi Serif" panose="02060503060201020102" pitchFamily="18" charset="0"/>
            </a:endParaRPr>
          </a:p>
          <a:p>
            <a:pPr marL="112713" marR="0" lvl="0" defTabSz="685800" rtl="0" eaLnBrk="1" fontAlgn="auto" latinLnBrk="0" hangingPunct="1">
              <a:lnSpc>
                <a:spcPct val="100000"/>
              </a:lnSpc>
              <a:spcBef>
                <a:spcPts val="0"/>
              </a:spcBef>
              <a:spcAft>
                <a:spcPts val="0"/>
              </a:spcAft>
              <a:buClrTx/>
              <a:buSzTx/>
              <a:tabLst>
                <a:tab pos="3030538" algn="l"/>
              </a:tabLst>
              <a:defRPr/>
            </a:pPr>
            <a:r>
              <a:rPr kumimoji="0" lang="en-US" altLang="zh-CN" sz="1000" i="1" u="none" strike="noStrike" kern="1200" cap="none" spc="0" normalizeH="0" baseline="0" noProof="0" dirty="0">
                <a:ln>
                  <a:noFill/>
                </a:ln>
                <a:solidFill>
                  <a:schemeClr val="bg1"/>
                </a:solidFill>
                <a:effectLst/>
                <a:uLnTx/>
                <a:uFillTx/>
                <a:latin typeface="Sanofi Serif" panose="02060503060201020102" pitchFamily="18" charset="0"/>
              </a:rPr>
              <a:t>object</a:t>
            </a:r>
          </a:p>
          <a:p>
            <a:pPr marL="112713" marR="0" lvl="0" defTabSz="685800" rtl="0" eaLnBrk="1" fontAlgn="auto" latinLnBrk="0" hangingPunct="1">
              <a:lnSpc>
                <a:spcPct val="100000"/>
              </a:lnSpc>
              <a:spcBef>
                <a:spcPts val="0"/>
              </a:spcBef>
              <a:spcAft>
                <a:spcPts val="0"/>
              </a:spcAft>
              <a:buClrTx/>
              <a:buSzTx/>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"key1"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"value1"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"key2"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"value2"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1" indent="0" defTabSz="685800" rtl="0" eaLnBrk="1" fontAlgn="auto" latinLnBrk="0" hangingPunct="1">
              <a:lnSpc>
                <a:spcPct val="100000"/>
              </a:lnSpc>
              <a:spcBef>
                <a:spcPts val="0"/>
              </a:spcBef>
              <a:spcAft>
                <a:spcPts val="0"/>
              </a:spcAft>
              <a:buClr>
                <a:srgbClr val="7A00E6"/>
              </a:buClr>
              <a:buSzTx/>
              <a:buNone/>
              <a:defRPr/>
            </a:pP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a:lnSpc>
                <a:spcPct val="100000"/>
              </a:lnSpc>
              <a:tabLst>
                <a:tab pos="3030538" algn="l"/>
              </a:tabLst>
              <a:defRPr/>
            </a:pPr>
            <a:r>
              <a:rPr lang="en-US" altLang="zh-CN" sz="1000" i="1" dirty="0">
                <a:solidFill>
                  <a:schemeClr val="bg1"/>
                </a:solidFill>
                <a:latin typeface="Sanofi Serif" panose="02060503060201020102" pitchFamily="18" charset="0"/>
              </a:rPr>
              <a:t>array</a:t>
            </a:r>
          </a:p>
          <a:p>
            <a:pPr marL="114300">
              <a:lnSpc>
                <a:spcPct val="100000"/>
              </a:lnSpc>
            </a:pPr>
            <a:r>
              <a:rPr lang="en-US" altLang="zh-CN" sz="1000" b="0" dirty="0">
                <a:solidFill>
                  <a:srgbClr val="CCCCCC"/>
                </a:solidFill>
                <a:effectLst/>
                <a:latin typeface="Consolas" panose="020B0609020204030204" pitchFamily="49" charset="0"/>
              </a:rPr>
              <a:t>[ </a:t>
            </a:r>
            <a:r>
              <a:rPr lang="en-US" altLang="zh-CN" sz="1000" b="0" dirty="0">
                <a:solidFill>
                  <a:srgbClr val="CE9178"/>
                </a:solidFill>
                <a:effectLst/>
                <a:latin typeface="Consolas" panose="020B0609020204030204" pitchFamily="49" charset="0"/>
              </a:rPr>
              <a:t>"first"</a:t>
            </a:r>
            <a:r>
              <a:rPr lang="en-US" altLang="zh-CN" sz="1000" b="0" dirty="0">
                <a:solidFill>
                  <a:srgbClr val="CCCCCC"/>
                </a:solidFill>
                <a:effectLst/>
                <a:latin typeface="Consolas" panose="020B0609020204030204" pitchFamily="49" charset="0"/>
              </a:rPr>
              <a:t>, </a:t>
            </a:r>
            <a:r>
              <a:rPr lang="en-US" altLang="zh-CN" sz="1000" b="0" dirty="0">
                <a:solidFill>
                  <a:srgbClr val="CE9178"/>
                </a:solidFill>
                <a:effectLst/>
                <a:latin typeface="Consolas" panose="020B0609020204030204" pitchFamily="49" charset="0"/>
              </a:rPr>
              <a:t>"second"</a:t>
            </a:r>
            <a:r>
              <a:rPr lang="en-US" altLang="zh-CN" sz="1000" b="0" dirty="0">
                <a:solidFill>
                  <a:srgbClr val="CCCCCC"/>
                </a:solidFill>
                <a:effectLst/>
                <a:latin typeface="Consolas" panose="020B0609020204030204" pitchFamily="49" charset="0"/>
              </a:rPr>
              <a:t>, </a:t>
            </a:r>
            <a:r>
              <a:rPr lang="en-US" altLang="zh-CN" sz="1000" b="0" dirty="0">
                <a:solidFill>
                  <a:srgbClr val="CE9178"/>
                </a:solidFill>
                <a:effectLst/>
                <a:latin typeface="Consolas" panose="020B0609020204030204" pitchFamily="49" charset="0"/>
              </a:rPr>
              <a:t>"third"</a:t>
            </a:r>
            <a:r>
              <a:rPr lang="en-US" altLang="zh-CN" sz="1000" b="0" dirty="0">
                <a:solidFill>
                  <a:srgbClr val="CCCCCC"/>
                </a:solidFill>
                <a:effectLst/>
                <a:latin typeface="Consolas" panose="020B0609020204030204" pitchFamily="49" charset="0"/>
              </a:rPr>
              <a:t> ]</a:t>
            </a:r>
          </a:p>
          <a:p>
            <a:pPr marL="112713" marR="0" lvl="1" indent="0" defTabSz="685800" rtl="0" eaLnBrk="1" fontAlgn="auto" latinLnBrk="0" hangingPunct="1">
              <a:lnSpc>
                <a:spcPct val="100000"/>
              </a:lnSpc>
              <a:spcBef>
                <a:spcPts val="0"/>
              </a:spcBef>
              <a:spcAft>
                <a:spcPts val="0"/>
              </a:spcAft>
              <a:buClr>
                <a:srgbClr val="7A00E6"/>
              </a:buClr>
              <a:buSzTx/>
              <a:buNone/>
              <a:defRPr/>
            </a:pP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0" defTabSz="685800" rtl="0" eaLnBrk="1" fontAlgn="auto" latinLnBrk="0" hangingPunct="1">
              <a:lnSpc>
                <a:spcPct val="100000"/>
              </a:lnSpc>
              <a:spcBef>
                <a:spcPts val="0"/>
              </a:spcBef>
              <a:spcAft>
                <a:spcPts val="0"/>
              </a:spcAft>
              <a:buClrTx/>
              <a:buSzTx/>
              <a:defRPr/>
            </a:pPr>
            <a:r>
              <a:rPr lang="en-US" altLang="zh-CN" sz="1000" i="1" dirty="0">
                <a:solidFill>
                  <a:schemeClr val="bg1"/>
                </a:solidFill>
                <a:latin typeface="Sanofi Serif" panose="02060503060201020102" pitchFamily="18" charset="0"/>
              </a:rPr>
              <a:t>number</a:t>
            </a:r>
          </a:p>
          <a:p>
            <a:pPr marL="112713" marR="0" lvl="1" indent="0" defTabSz="685800" rtl="0" eaLnBrk="1" fontAlgn="auto" latinLnBrk="0" hangingPunct="1">
              <a:lnSpc>
                <a:spcPct val="100000"/>
              </a:lnSpc>
              <a:spcBef>
                <a:spcPts val="0"/>
              </a:spcBef>
              <a:spcAft>
                <a:spcPts val="0"/>
              </a:spcAft>
              <a:buClr>
                <a:srgbClr val="7A00E6"/>
              </a:buClr>
              <a:buSzTx/>
              <a:buNone/>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42</a:t>
            </a:r>
            <a:endParaRPr kumimoji="0" lang="zh-CN" altLang="en-US" sz="1000" b="0" i="0" u="none" strike="noStrike" kern="1200" cap="none" spc="0" normalizeH="0" baseline="0" noProof="0" dirty="0">
              <a:ln>
                <a:noFill/>
              </a:ln>
              <a:solidFill>
                <a:srgbClr val="CCCCCC"/>
              </a:solidFill>
              <a:effectLst/>
              <a:uLnTx/>
              <a:uFillTx/>
              <a:latin typeface="Consolas" panose="020B0609020204030204" pitchFamily="49" charset="0"/>
            </a:endParaRPr>
          </a:p>
          <a:p>
            <a:pPr marL="112713" marR="0" lvl="1" indent="0" defTabSz="685800" rtl="0" eaLnBrk="1" fontAlgn="auto" latinLnBrk="0" hangingPunct="1">
              <a:lnSpc>
                <a:spcPct val="100000"/>
              </a:lnSpc>
              <a:spcBef>
                <a:spcPts val="0"/>
              </a:spcBef>
              <a:spcAft>
                <a:spcPts val="0"/>
              </a:spcAft>
              <a:buClr>
                <a:srgbClr val="7A00E6"/>
              </a:buClr>
              <a:buSzTx/>
              <a:buNone/>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3.1415</a:t>
            </a:r>
          </a:p>
          <a:p>
            <a:pPr marL="112713" marR="0" lvl="2" indent="0" defTabSz="685800" rtl="0" eaLnBrk="1" fontAlgn="auto" latinLnBrk="0" hangingPunct="1">
              <a:lnSpc>
                <a:spcPct val="100000"/>
              </a:lnSpc>
              <a:spcBef>
                <a:spcPts val="0"/>
              </a:spcBef>
              <a:spcAft>
                <a:spcPts val="0"/>
              </a:spcAft>
              <a:buClr>
                <a:srgbClr val="7A00E6"/>
              </a:buClr>
              <a:buSzTx/>
              <a:buNone/>
              <a:defRPr/>
            </a:pPr>
            <a:endPar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endParaRPr>
          </a:p>
          <a:p>
            <a:pPr marL="112713" marR="0" lvl="0" defTabSz="685800" rtl="0" eaLnBrk="1" fontAlgn="auto" latinLnBrk="0" hangingPunct="1">
              <a:lnSpc>
                <a:spcPct val="100000"/>
              </a:lnSpc>
              <a:spcBef>
                <a:spcPts val="0"/>
              </a:spcBef>
              <a:spcAft>
                <a:spcPts val="0"/>
              </a:spcAft>
              <a:buClrTx/>
              <a:buSzTx/>
              <a:defRPr/>
            </a:pPr>
            <a:r>
              <a:rPr lang="en-US" altLang="zh-CN" sz="1000" i="1" dirty="0">
                <a:solidFill>
                  <a:schemeClr val="bg1"/>
                </a:solidFill>
                <a:latin typeface="Sanofi Serif" panose="02060503060201020102" pitchFamily="18" charset="0"/>
              </a:rPr>
              <a:t>string</a:t>
            </a:r>
          </a:p>
          <a:p>
            <a:pPr marL="112713" marR="0" lvl="0" defTabSz="685800" rtl="0" eaLnBrk="1" fontAlgn="auto" latinLnBrk="0" hangingPunct="1">
              <a:lnSpc>
                <a:spcPct val="100000"/>
              </a:lnSpc>
              <a:spcBef>
                <a:spcPts val="0"/>
              </a:spcBef>
              <a:spcAft>
                <a:spcPts val="0"/>
              </a:spcAft>
              <a:buClrTx/>
              <a:buSzTx/>
              <a:defRPr/>
            </a:pP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"This is a string"</a:t>
            </a:r>
          </a:p>
          <a:p>
            <a:pPr marL="112713" marR="0" lvl="0" defTabSz="685800" rtl="0" eaLnBrk="1" fontAlgn="auto" latinLnBrk="0" hangingPunct="1">
              <a:lnSpc>
                <a:spcPct val="100000"/>
              </a:lnSpc>
              <a:spcBef>
                <a:spcPts val="0"/>
              </a:spcBef>
              <a:spcAft>
                <a:spcPts val="0"/>
              </a:spcAft>
              <a:buClrTx/>
              <a:buSzTx/>
              <a:defRPr/>
            </a:pPr>
            <a:endParaRPr kumimoji="0" lang="en-US" altLang="zh-CN" sz="1000" b="1" i="0" u="none" strike="noStrike" kern="1200" cap="none" spc="0" normalizeH="0" baseline="0" noProof="0" dirty="0">
              <a:ln>
                <a:noFill/>
              </a:ln>
              <a:solidFill>
                <a:srgbClr val="000000"/>
              </a:solidFill>
              <a:effectLst/>
              <a:uLnTx/>
              <a:uFillTx/>
              <a:latin typeface="Consolas" panose="020B0609020204030204" pitchFamily="49" charset="0"/>
              <a:ea typeface="Verdana" panose="020B0604030504040204" pitchFamily="34" charset="0"/>
            </a:endParaRPr>
          </a:p>
          <a:p>
            <a:pPr marL="112713" marR="0" lvl="0" defTabSz="685800" rtl="0" eaLnBrk="1" fontAlgn="auto" latinLnBrk="0" hangingPunct="1">
              <a:lnSpc>
                <a:spcPct val="100000"/>
              </a:lnSpc>
              <a:spcBef>
                <a:spcPts val="0"/>
              </a:spcBef>
              <a:spcAft>
                <a:spcPts val="0"/>
              </a:spcAft>
              <a:buClrTx/>
              <a:buSzTx/>
              <a:defRPr/>
            </a:pPr>
            <a:r>
              <a:rPr lang="en-US" altLang="zh-CN" sz="1000" i="1" dirty="0" err="1">
                <a:solidFill>
                  <a:schemeClr val="bg1"/>
                </a:solidFill>
                <a:latin typeface="Sanofi Serif" panose="02060503060201020102" pitchFamily="18" charset="0"/>
              </a:rPr>
              <a:t>boolean</a:t>
            </a:r>
            <a:endParaRPr lang="en-US" altLang="zh-CN" sz="1000" i="1" dirty="0">
              <a:solidFill>
                <a:schemeClr val="bg1"/>
              </a:solidFill>
              <a:latin typeface="Sanofi Serif" panose="02060503060201020102" pitchFamily="18" charset="0"/>
            </a:endParaRPr>
          </a:p>
          <a:p>
            <a:pPr marL="112713" marR="0" lvl="0" defTabSz="685800" rtl="0" eaLnBrk="1" fontAlgn="auto" latinLnBrk="0" hangingPunct="1">
              <a:lnSpc>
                <a:spcPct val="100000"/>
              </a:lnSpc>
              <a:spcBef>
                <a:spcPts val="0"/>
              </a:spcBef>
              <a:spcAft>
                <a:spcPts val="0"/>
              </a:spcAft>
              <a:buClrTx/>
              <a:buSzTx/>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true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false</a:t>
            </a:r>
          </a:p>
          <a:p>
            <a:pPr marL="112713" marR="0" lvl="0" defTabSz="685800" rtl="0" eaLnBrk="1" fontAlgn="auto" latinLnBrk="0" hangingPunct="1">
              <a:lnSpc>
                <a:spcPct val="100000"/>
              </a:lnSpc>
              <a:spcBef>
                <a:spcPts val="0"/>
              </a:spcBef>
              <a:spcAft>
                <a:spcPts val="0"/>
              </a:spcAft>
              <a:buClrTx/>
              <a:buSzTx/>
              <a:defRPr/>
            </a:pP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0" defTabSz="685800" rtl="0" eaLnBrk="1" fontAlgn="auto" latinLnBrk="0" hangingPunct="1">
              <a:lnSpc>
                <a:spcPct val="100000"/>
              </a:lnSpc>
              <a:spcBef>
                <a:spcPts val="0"/>
              </a:spcBef>
              <a:spcAft>
                <a:spcPts val="0"/>
              </a:spcAft>
              <a:buClrTx/>
              <a:buSzTx/>
              <a:defRPr/>
            </a:pPr>
            <a:r>
              <a:rPr lang="en-US" altLang="zh-CN" sz="1000" i="1" dirty="0">
                <a:solidFill>
                  <a:schemeClr val="bg1"/>
                </a:solidFill>
                <a:latin typeface="Sanofi Serif" panose="02060503060201020102" pitchFamily="18" charset="0"/>
              </a:rPr>
              <a:t>null</a:t>
            </a:r>
          </a:p>
          <a:p>
            <a:pPr marL="112713" marR="0" lvl="0" defTabSz="685800" rtl="0" eaLnBrk="1" fontAlgn="auto" latinLnBrk="0" hangingPunct="1">
              <a:lnSpc>
                <a:spcPct val="100000"/>
              </a:lnSpc>
              <a:spcBef>
                <a:spcPts val="0"/>
              </a:spcBef>
              <a:spcAft>
                <a:spcPts val="0"/>
              </a:spcAft>
              <a:buClrTx/>
              <a:buSzTx/>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Null </a:t>
            </a: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15</a:t>
            </a:fld>
            <a:endParaRPr lang="en-US">
              <a:latin typeface="Sanofi Sans" panose="02010503030201020103" pitchFamily="50" charset="0"/>
            </a:endParaRPr>
          </a:p>
        </p:txBody>
      </p:sp>
      <p:sp>
        <p:nvSpPr>
          <p:cNvPr id="14" name="Text Placeholder 2">
            <a:extLst>
              <a:ext uri="{FF2B5EF4-FFF2-40B4-BE49-F238E27FC236}">
                <a16:creationId xmlns:a16="http://schemas.microsoft.com/office/drawing/2014/main" id="{5A13B873-1A7D-C12C-305C-5DDF3EF9D0BB}"/>
              </a:ext>
            </a:extLst>
          </p:cNvPr>
          <p:cNvSpPr>
            <a:spLocks noGrp="1"/>
          </p:cNvSpPr>
          <p:nvPr>
            <p:ph type="body" sz="quarter" idx="2"/>
          </p:nvPr>
        </p:nvSpPr>
        <p:spPr>
          <a:xfrm>
            <a:off x="333730" y="1071318"/>
            <a:ext cx="3583274" cy="215444"/>
          </a:xfrm>
          <a:solidFill>
            <a:schemeClr val="accent4"/>
          </a:solidFill>
        </p:spPr>
        <p:txBody>
          <a:bodyPr/>
          <a:lstStyle/>
          <a:p>
            <a:pPr algn="ctr"/>
            <a:r>
              <a:rPr lang="en-US" b="1" i="0" dirty="0">
                <a:solidFill>
                  <a:schemeClr val="bg1"/>
                </a:solidFill>
                <a:latin typeface="Sanofi Sans" panose="02010503030201020103" pitchFamily="50" charset="0"/>
              </a:rPr>
              <a:t>JSON</a:t>
            </a:r>
          </a:p>
        </p:txBody>
      </p:sp>
      <p:sp>
        <p:nvSpPr>
          <p:cNvPr id="15" name="Text Placeholder 2">
            <a:extLst>
              <a:ext uri="{FF2B5EF4-FFF2-40B4-BE49-F238E27FC236}">
                <a16:creationId xmlns:a16="http://schemas.microsoft.com/office/drawing/2014/main" id="{8BC3EDFC-C7C6-CD91-A9FE-5C634231289E}"/>
              </a:ext>
            </a:extLst>
          </p:cNvPr>
          <p:cNvSpPr txBox="1">
            <a:spLocks/>
          </p:cNvSpPr>
          <p:nvPr/>
        </p:nvSpPr>
        <p:spPr>
          <a:xfrm>
            <a:off x="5222581" y="1067150"/>
            <a:ext cx="3585481" cy="215444"/>
          </a:xfrm>
          <a:prstGeom prst="rect">
            <a:avLst/>
          </a:prstGeom>
          <a:solidFill>
            <a:schemeClr val="accent6"/>
          </a:solidFill>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400" b="0" i="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Clr>
                <a:schemeClr val="accent2"/>
              </a:buClr>
              <a:buFont typeface="Arial" panose="020B0604020202020204" pitchFamily="34" charset="0"/>
              <a:buChar char="•"/>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i="0" dirty="0">
                <a:solidFill>
                  <a:schemeClr val="bg1"/>
                </a:solidFill>
                <a:latin typeface="Sanofi Sans" panose="02010503030201020103" pitchFamily="50" charset="0"/>
              </a:rPr>
              <a:t>R</a:t>
            </a:r>
          </a:p>
        </p:txBody>
      </p:sp>
      <p:sp>
        <p:nvSpPr>
          <p:cNvPr id="16" name="Text Placeholder 3">
            <a:extLst>
              <a:ext uri="{FF2B5EF4-FFF2-40B4-BE49-F238E27FC236}">
                <a16:creationId xmlns:a16="http://schemas.microsoft.com/office/drawing/2014/main" id="{2EE7C8D4-4ABF-742D-1560-73D44E6AAC48}"/>
              </a:ext>
            </a:extLst>
          </p:cNvPr>
          <p:cNvSpPr txBox="1">
            <a:spLocks/>
          </p:cNvSpPr>
          <p:nvPr/>
        </p:nvSpPr>
        <p:spPr>
          <a:xfrm>
            <a:off x="5224788" y="1408307"/>
            <a:ext cx="3585482" cy="3150991"/>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2713" marR="0" lvl="0" algn="l" defTabSz="457200" rtl="0" eaLnBrk="1" fontAlgn="auto" latinLnBrk="0" hangingPunct="1">
              <a:lnSpc>
                <a:spcPct val="100000"/>
              </a:lnSpc>
              <a:spcBef>
                <a:spcPts val="0"/>
              </a:spcBef>
              <a:spcAft>
                <a:spcPts val="0"/>
              </a:spcAft>
              <a:buClrTx/>
              <a:buSzTx/>
              <a:tabLst/>
              <a:defRPr/>
            </a:pPr>
            <a:endParaRPr lang="en-US" altLang="zh-CN" sz="1000" i="1" dirty="0">
              <a:solidFill>
                <a:schemeClr val="bg1"/>
              </a:solidFill>
              <a:latin typeface="Sanofi Serif" panose="02060503060201020102" pitchFamily="18" charset="0"/>
              <a:ea typeface="+mn-ea"/>
              <a:cs typeface="+mn-cs"/>
            </a:endParaRPr>
          </a:p>
          <a:p>
            <a:pPr marL="112713" marR="0" lvl="0" algn="l" defTabSz="457200" rtl="0" eaLnBrk="1" fontAlgn="auto" latinLnBrk="0" hangingPunct="1">
              <a:lnSpc>
                <a:spcPct val="100000"/>
              </a:lnSpc>
              <a:spcBef>
                <a:spcPts val="0"/>
              </a:spcBef>
              <a:spcAft>
                <a:spcPts val="0"/>
              </a:spcAft>
              <a:buClrTx/>
              <a:buSzTx/>
              <a:tabLst/>
              <a:defRPr/>
            </a:pPr>
            <a:endParaRPr lang="en-US" altLang="zh-CN" sz="1000" i="1" dirty="0">
              <a:solidFill>
                <a:schemeClr val="bg1"/>
              </a:solidFill>
              <a:latin typeface="Sanofi Serif" panose="02060503060201020102" pitchFamily="18" charset="0"/>
              <a:ea typeface="+mn-ea"/>
              <a:cs typeface="+mn-cs"/>
            </a:endParaRPr>
          </a:p>
          <a:p>
            <a:pPr marL="112713" marR="0" lvl="0" algn="l" defTabSz="457200" rtl="0" eaLnBrk="1" fontAlgn="auto" latinLnBrk="0" hangingPunct="1">
              <a:lnSpc>
                <a:spcPct val="100000"/>
              </a:lnSpc>
              <a:spcBef>
                <a:spcPts val="0"/>
              </a:spcBef>
              <a:spcAft>
                <a:spcPts val="0"/>
              </a:spcAft>
              <a:buClrTx/>
              <a:buSzTx/>
              <a:tabLst/>
              <a:defRPr/>
            </a:pPr>
            <a:r>
              <a:rPr lang="en-US" altLang="zh-CN" sz="1000" i="1" dirty="0">
                <a:solidFill>
                  <a:schemeClr val="bg1"/>
                </a:solidFill>
                <a:latin typeface="Sanofi Serif" panose="02060503060201020102" pitchFamily="18" charset="0"/>
                <a:ea typeface="+mn-ea"/>
                <a:cs typeface="+mn-cs"/>
              </a:rPr>
              <a:t>list</a:t>
            </a:r>
          </a:p>
          <a:p>
            <a:pPr marL="112713" marR="0" lvl="0" algn="l" defTabSz="457200" rtl="0" eaLnBrk="1" fontAlgn="auto" latinLnBrk="0" hangingPunct="1">
              <a:lnSpc>
                <a:spcPct val="100000"/>
              </a:lnSpc>
              <a:spcBef>
                <a:spcPts val="0"/>
              </a:spcBef>
              <a:spcAft>
                <a:spcPts val="0"/>
              </a:spcAft>
              <a:buClrTx/>
              <a:buSzTx/>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list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"key1"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"value1"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"key2"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"value2"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a:t>
            </a:r>
          </a:p>
          <a:p>
            <a:pPr marL="112713" lvl="1" indent="0" defTabSz="457200">
              <a:lnSpc>
                <a:spcPct val="100000"/>
              </a:lnSpc>
              <a:buClrTx/>
              <a:buNone/>
              <a:defRPr/>
            </a:pPr>
            <a:endParaRPr lang="en-US" altLang="zh-CN" sz="1000" i="1" dirty="0">
              <a:solidFill>
                <a:schemeClr val="bg1"/>
              </a:solidFill>
              <a:latin typeface="Sanofi Serif" panose="02060503060201020102" pitchFamily="18" charset="0"/>
              <a:ea typeface="+mn-ea"/>
              <a:cs typeface="+mn-cs"/>
            </a:endParaRPr>
          </a:p>
          <a:p>
            <a:pPr marL="112713" lvl="1" indent="0" defTabSz="457200">
              <a:lnSpc>
                <a:spcPct val="100000"/>
              </a:lnSpc>
              <a:buClrTx/>
              <a:buNone/>
              <a:defRPr/>
            </a:pPr>
            <a:r>
              <a:rPr lang="en-US" altLang="zh-CN" sz="1000" i="1" dirty="0">
                <a:solidFill>
                  <a:schemeClr val="bg1"/>
                </a:solidFill>
                <a:latin typeface="Sanofi Serif" panose="02060503060201020102" pitchFamily="18" charset="0"/>
                <a:ea typeface="+mn-ea"/>
                <a:cs typeface="+mn-cs"/>
              </a:rPr>
              <a:t>list</a:t>
            </a:r>
          </a:p>
          <a:p>
            <a:pPr marL="112713" marR="0" lvl="0" algn="l" defTabSz="457200" rtl="0" eaLnBrk="1" fontAlgn="auto" latinLnBrk="0" hangingPunct="1">
              <a:lnSpc>
                <a:spcPct val="100000"/>
              </a:lnSpc>
              <a:spcBef>
                <a:spcPts val="0"/>
              </a:spcBef>
              <a:spcAft>
                <a:spcPts val="0"/>
              </a:spcAft>
              <a:buClrTx/>
              <a:buSzTx/>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list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"value1"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"value2"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a:t>
            </a:r>
            <a:endParaRPr lang="en-US" altLang="zh-CN" sz="1000" i="1" dirty="0">
              <a:solidFill>
                <a:schemeClr val="bg1"/>
              </a:solidFill>
              <a:latin typeface="Sanofi Serif" panose="02060503060201020102" pitchFamily="18" charset="0"/>
              <a:ea typeface="+mn-ea"/>
              <a:cs typeface="+mn-cs"/>
            </a:endParaRPr>
          </a:p>
          <a:p>
            <a:pPr marL="112713" lvl="1" indent="0" defTabSz="457200">
              <a:lnSpc>
                <a:spcPct val="100000"/>
              </a:lnSpc>
              <a:buClrTx/>
              <a:buNone/>
              <a:defRPr/>
            </a:pPr>
            <a:endParaRPr lang="en-US" altLang="zh-CN" sz="1000" i="1" dirty="0">
              <a:solidFill>
                <a:schemeClr val="bg1"/>
              </a:solidFill>
              <a:latin typeface="Sanofi Serif" panose="02060503060201020102" pitchFamily="18" charset="0"/>
              <a:ea typeface="+mn-ea"/>
              <a:cs typeface="+mn-cs"/>
            </a:endParaRPr>
          </a:p>
          <a:p>
            <a:pPr marL="114300" lvl="1" indent="0" defTabSz="457200">
              <a:lnSpc>
                <a:spcPct val="100000"/>
              </a:lnSpc>
              <a:buClrTx/>
              <a:buNone/>
              <a:defRPr/>
            </a:pPr>
            <a:r>
              <a:rPr lang="en-US" altLang="zh-CN" sz="1000" i="1" dirty="0">
                <a:solidFill>
                  <a:schemeClr val="bg1"/>
                </a:solidFill>
                <a:latin typeface="Sanofi Serif" panose="02060503060201020102" pitchFamily="18" charset="0"/>
                <a:ea typeface="+mn-ea"/>
                <a:cs typeface="+mn-cs"/>
              </a:rPr>
              <a:t>vector - integer/double</a:t>
            </a:r>
          </a:p>
          <a:p>
            <a:pPr marL="114300" lvl="1" indent="0" defTabSz="457200">
              <a:lnSpc>
                <a:spcPct val="100000"/>
              </a:lnSpc>
              <a:buClrTx/>
              <a:buNone/>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42</a:t>
            </a:r>
            <a:endParaRPr kumimoji="0" lang="zh-CN" altLang="en-US"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endParaRPr>
          </a:p>
          <a:p>
            <a:pPr marL="114300" lvl="2" indent="0" defTabSz="457200">
              <a:lnSpc>
                <a:spcPct val="100000"/>
              </a:lnSpc>
              <a:buClrTx/>
              <a:buNone/>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3.1415</a:t>
            </a:r>
          </a:p>
          <a:p>
            <a:pPr marL="114300" lvl="2" indent="0" defTabSz="457200">
              <a:lnSpc>
                <a:spcPct val="100000"/>
              </a:lnSpc>
              <a:buClrTx/>
              <a:buNone/>
              <a:defRPr/>
            </a:pPr>
            <a:endPar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endParaRPr>
          </a:p>
          <a:p>
            <a:pPr marL="114300" lvl="1" indent="0" defTabSz="457200">
              <a:lnSpc>
                <a:spcPct val="100000"/>
              </a:lnSpc>
              <a:buClrTx/>
              <a:buNone/>
              <a:defRPr/>
            </a:pPr>
            <a:r>
              <a:rPr lang="en-US" altLang="zh-CN" sz="1000" i="1" dirty="0">
                <a:solidFill>
                  <a:schemeClr val="bg1"/>
                </a:solidFill>
                <a:latin typeface="Sanofi Serif" panose="02060503060201020102" pitchFamily="18" charset="0"/>
                <a:ea typeface="+mn-ea"/>
                <a:cs typeface="+mn-cs"/>
              </a:rPr>
              <a:t>vector - character</a:t>
            </a:r>
          </a:p>
          <a:p>
            <a:pPr marL="114300" lvl="1" indent="0" defTabSz="457200">
              <a:lnSpc>
                <a:spcPct val="100000"/>
              </a:lnSpc>
              <a:buClrTx/>
              <a:buNone/>
              <a:defRPr/>
            </a:pP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"This is a string"</a:t>
            </a:r>
          </a:p>
          <a:p>
            <a:pPr marL="114300" lvl="1" indent="0" defTabSz="457200">
              <a:lnSpc>
                <a:spcPct val="100000"/>
              </a:lnSpc>
              <a:buClrTx/>
              <a:defRPr/>
            </a:pPr>
            <a:endParaRPr kumimoji="0" lang="en-US" altLang="zh-CN" sz="1000" b="1" i="0" u="none" strike="noStrike" kern="1200" cap="none" spc="0" normalizeH="0" baseline="0" noProof="0" dirty="0">
              <a:ln>
                <a:noFill/>
              </a:ln>
              <a:solidFill>
                <a:srgbClr val="000000"/>
              </a:solidFill>
              <a:effectLst/>
              <a:uLnTx/>
              <a:uFillTx/>
              <a:latin typeface="Verdana"/>
              <a:ea typeface="+mn-ea"/>
              <a:cs typeface="+mn-cs"/>
            </a:endParaRPr>
          </a:p>
          <a:p>
            <a:pPr marL="114300" lvl="1" indent="0" defTabSz="457200">
              <a:lnSpc>
                <a:spcPct val="100000"/>
              </a:lnSpc>
              <a:buClrTx/>
              <a:buNone/>
              <a:defRPr/>
            </a:pPr>
            <a:r>
              <a:rPr lang="en-US" altLang="zh-CN" sz="1000" i="1" dirty="0">
                <a:solidFill>
                  <a:schemeClr val="bg1"/>
                </a:solidFill>
                <a:latin typeface="Sanofi Serif" panose="02060503060201020102" pitchFamily="18" charset="0"/>
                <a:ea typeface="+mn-ea"/>
                <a:cs typeface="+mn-cs"/>
              </a:rPr>
              <a:t>vector - logical</a:t>
            </a:r>
          </a:p>
          <a:p>
            <a:pPr marL="114300" lvl="1" indent="0" defTabSz="457200">
              <a:lnSpc>
                <a:spcPct val="100000"/>
              </a:lnSpc>
              <a:buClrTx/>
              <a:buNone/>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TRUE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mn-ea"/>
                <a:cs typeface="+mn-cs"/>
              </a:rPr>
              <a:t>FALSE</a:t>
            </a:r>
          </a:p>
          <a:p>
            <a:pPr marL="112713" marR="0" lvl="0" algn="l" defTabSz="457200" rtl="0" eaLnBrk="1" fontAlgn="auto" latinLnBrk="0" hangingPunct="1">
              <a:lnSpc>
                <a:spcPct val="100000"/>
              </a:lnSpc>
              <a:spcBef>
                <a:spcPts val="0"/>
              </a:spcBef>
              <a:spcAft>
                <a:spcPts val="0"/>
              </a:spcAft>
              <a:buClrTx/>
              <a:buSzTx/>
              <a:tabLst/>
              <a:defRPr/>
            </a:pP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endParaRPr>
          </a:p>
          <a:p>
            <a:pPr marL="112713" marR="0" lvl="0" algn="l" defTabSz="457200" rtl="0" eaLnBrk="1" fontAlgn="auto" latinLnBrk="0" hangingPunct="1">
              <a:lnSpc>
                <a:spcPct val="100000"/>
              </a:lnSpc>
              <a:spcBef>
                <a:spcPts val="0"/>
              </a:spcBef>
              <a:spcAft>
                <a:spcPts val="0"/>
              </a:spcAft>
              <a:buClrTx/>
              <a:buSzTx/>
              <a:tabLst/>
              <a:defRPr/>
            </a:pPr>
            <a:r>
              <a:rPr lang="en-US" altLang="zh-CN" sz="1000" i="1" dirty="0">
                <a:solidFill>
                  <a:schemeClr val="bg1"/>
                </a:solidFill>
                <a:latin typeface="Sanofi Serif" panose="02060503060201020102" pitchFamily="18" charset="0"/>
                <a:ea typeface="+mn-ea"/>
                <a:cs typeface="+mn-cs"/>
              </a:rPr>
              <a:t>null/NA</a:t>
            </a:r>
          </a:p>
          <a:p>
            <a:pPr marL="112713" marR="0" lvl="0" algn="l" defTabSz="457200" rtl="0" eaLnBrk="1" fontAlgn="auto" latinLnBrk="0" hangingPunct="1">
              <a:lnSpc>
                <a:spcPct val="100000"/>
              </a:lnSpc>
              <a:spcBef>
                <a:spcPts val="0"/>
              </a:spcBef>
              <a:spcAft>
                <a:spcPts val="0"/>
              </a:spcAft>
              <a:buClrTx/>
              <a:buSzTx/>
              <a:tabLst/>
              <a:defRPr/>
            </a:pPr>
            <a:r>
              <a:rPr kumimoji="0" lang="en-US" altLang="zh-CN" sz="1000" b="1"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NULL</a:t>
            </a:r>
            <a:endParaRPr kumimoji="0" lang="en-US" altLang="zh-CN" sz="1000" b="1" i="0" u="none" strike="noStrike" kern="1200" cap="none" spc="0" normalizeH="0" baseline="0" noProof="0" dirty="0">
              <a:ln>
                <a:noFill/>
              </a:ln>
              <a:solidFill>
                <a:srgbClr val="000000"/>
              </a:solidFill>
              <a:effectLst/>
              <a:uLnTx/>
              <a:uFillTx/>
              <a:latin typeface="Verdana"/>
              <a:ea typeface="+mn-ea"/>
              <a:cs typeface="+mn-cs"/>
            </a:endParaRPr>
          </a:p>
        </p:txBody>
      </p:sp>
      <p:sp>
        <p:nvSpPr>
          <p:cNvPr id="29" name="Text Placeholder 3">
            <a:extLst>
              <a:ext uri="{FF2B5EF4-FFF2-40B4-BE49-F238E27FC236}">
                <a16:creationId xmlns:a16="http://schemas.microsoft.com/office/drawing/2014/main" id="{6F8A1387-B050-8A60-012C-C11B5A3CE653}"/>
              </a:ext>
            </a:extLst>
          </p:cNvPr>
          <p:cNvSpPr txBox="1">
            <a:spLocks/>
          </p:cNvSpPr>
          <p:nvPr/>
        </p:nvSpPr>
        <p:spPr>
          <a:xfrm>
            <a:off x="326597" y="1344682"/>
            <a:ext cx="8481465"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30" name="Oval 29">
            <a:extLst>
              <a:ext uri="{FF2B5EF4-FFF2-40B4-BE49-F238E27FC236}">
                <a16:creationId xmlns:a16="http://schemas.microsoft.com/office/drawing/2014/main" id="{C8EC8582-6AEA-6944-77A6-7E32980B9B11}"/>
              </a:ext>
            </a:extLst>
          </p:cNvPr>
          <p:cNvSpPr/>
          <p:nvPr/>
        </p:nvSpPr>
        <p:spPr>
          <a:xfrm>
            <a:off x="414112" y="1390403"/>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E317C43-D41A-1435-2C21-E01290F4741D}"/>
              </a:ext>
            </a:extLst>
          </p:cNvPr>
          <p:cNvSpPr/>
          <p:nvPr/>
        </p:nvSpPr>
        <p:spPr>
          <a:xfrm>
            <a:off x="593067" y="1390403"/>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6C2C8975-BD2D-84C0-4AC8-F4B4803D0C02}"/>
              </a:ext>
            </a:extLst>
          </p:cNvPr>
          <p:cNvSpPr/>
          <p:nvPr/>
        </p:nvSpPr>
        <p:spPr>
          <a:xfrm>
            <a:off x="772022" y="1390403"/>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4748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E376BBFF-4A86-EB5E-AD6F-1A1CDCDB2D0D}"/>
              </a:ext>
            </a:extLst>
          </p:cNvPr>
          <p:cNvSpPr txBox="1">
            <a:spLocks/>
          </p:cNvSpPr>
          <p:nvPr/>
        </p:nvSpPr>
        <p:spPr>
          <a:xfrm>
            <a:off x="326599" y="1350287"/>
            <a:ext cx="8483669" cy="3209012"/>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algn="r">
              <a:lnSpc>
                <a:spcPct val="100000"/>
              </a:lnSpc>
              <a:tabLst>
                <a:tab pos="3030538" algn="l"/>
              </a:tabLst>
              <a:defRPr/>
            </a:pPr>
            <a:endParaRPr lang="en-US" altLang="zh-CN" sz="1000" dirty="0">
              <a:solidFill>
                <a:srgbClr val="B5CEA8"/>
              </a:solidFill>
              <a:latin typeface="Consolas" panose="020B0609020204030204" pitchFamily="49" charset="0"/>
              <a:ea typeface="Verdana" panose="020B0604030504040204" pitchFamily="34" charset="0"/>
            </a:endParaRPr>
          </a:p>
        </p:txBody>
      </p:sp>
      <p:sp>
        <p:nvSpPr>
          <p:cNvPr id="43" name="Text Placeholder 3">
            <a:extLst>
              <a:ext uri="{FF2B5EF4-FFF2-40B4-BE49-F238E27FC236}">
                <a16:creationId xmlns:a16="http://schemas.microsoft.com/office/drawing/2014/main" id="{E2F32C79-D28D-C850-8408-79BC5E90BA0D}"/>
              </a:ext>
            </a:extLst>
          </p:cNvPr>
          <p:cNvSpPr txBox="1">
            <a:spLocks/>
          </p:cNvSpPr>
          <p:nvPr/>
        </p:nvSpPr>
        <p:spPr>
          <a:xfrm>
            <a:off x="326597" y="1344681"/>
            <a:ext cx="8483673"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JSON </a:t>
            </a:r>
            <a:r>
              <a:rPr lang="en-US" i="1" dirty="0">
                <a:solidFill>
                  <a:schemeClr val="accent2"/>
                </a:solidFill>
                <a:latin typeface="Sanofi Serif" panose="02060503060201020102" pitchFamily="18" charset="0"/>
              </a:rPr>
              <a:t>object</a:t>
            </a:r>
            <a:r>
              <a:rPr lang="en-US" dirty="0">
                <a:latin typeface="Sanofi Sans" panose="02010503030201020103" pitchFamily="50" charset="0"/>
              </a:rPr>
              <a:t> vs R </a:t>
            </a:r>
            <a:r>
              <a:rPr lang="en-US" i="1" dirty="0">
                <a:solidFill>
                  <a:schemeClr val="accent2"/>
                </a:solidFill>
                <a:latin typeface="Sanofi Serif" panose="02060503060201020102" pitchFamily="18" charset="0"/>
              </a:rPr>
              <a:t>list</a:t>
            </a: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16</a:t>
            </a:fld>
            <a:endParaRPr lang="en-US">
              <a:latin typeface="Sanofi Sans" panose="02010503030201020103" pitchFamily="50" charset="0"/>
            </a:endParaRPr>
          </a:p>
        </p:txBody>
      </p:sp>
      <p:sp>
        <p:nvSpPr>
          <p:cNvPr id="10" name="Text Placeholder 3">
            <a:extLst>
              <a:ext uri="{FF2B5EF4-FFF2-40B4-BE49-F238E27FC236}">
                <a16:creationId xmlns:a16="http://schemas.microsoft.com/office/drawing/2014/main" id="{80348136-D07F-C15A-B3E6-92CCDBA798B4}"/>
              </a:ext>
            </a:extLst>
          </p:cNvPr>
          <p:cNvSpPr txBox="1">
            <a:spLocks/>
          </p:cNvSpPr>
          <p:nvPr/>
        </p:nvSpPr>
        <p:spPr>
          <a:xfrm>
            <a:off x="331525" y="1408308"/>
            <a:ext cx="3585479" cy="3141395"/>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first_name</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"John"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is_alive</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true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"age"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null</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"city"</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"New York"</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"state"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"NY"</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postal_code</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123</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12300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zh-CN" altLang="en-US" sz="1000" b="0" i="0" u="none" strike="noStrike" kern="1200" cap="none" spc="0" normalizeH="0" baseline="0" noProof="0" dirty="0">
              <a:ln>
                <a:noFill/>
              </a:ln>
              <a:solidFill>
                <a:srgbClr val="000000"/>
              </a:solidFill>
              <a:effectLst/>
              <a:uLnTx/>
              <a:uFillTx/>
              <a:latin typeface="Verdana" panose="020B0604030504040204" pitchFamily="34" charset="0"/>
            </a:endParaRPr>
          </a:p>
        </p:txBody>
      </p:sp>
      <p:sp>
        <p:nvSpPr>
          <p:cNvPr id="11" name="Text Placeholder 3">
            <a:extLst>
              <a:ext uri="{FF2B5EF4-FFF2-40B4-BE49-F238E27FC236}">
                <a16:creationId xmlns:a16="http://schemas.microsoft.com/office/drawing/2014/main" id="{A523FF4F-797C-AEDA-BAEF-BEC52F9F33EF}"/>
              </a:ext>
            </a:extLst>
          </p:cNvPr>
          <p:cNvSpPr txBox="1">
            <a:spLocks/>
          </p:cNvSpPr>
          <p:nvPr/>
        </p:nvSpPr>
        <p:spPr>
          <a:xfrm>
            <a:off x="5224788" y="1408307"/>
            <a:ext cx="3585482" cy="3150991"/>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endPar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&gt;</a:t>
            </a: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first_name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"John"</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is_alive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TRUE</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age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NULL</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address</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err="1">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city</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"New York"</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err="1">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state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"NY"</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err="1">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postal_code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123</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12300</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p:txBody>
      </p:sp>
      <p:sp>
        <p:nvSpPr>
          <p:cNvPr id="40" name="Oval 39">
            <a:extLst>
              <a:ext uri="{FF2B5EF4-FFF2-40B4-BE49-F238E27FC236}">
                <a16:creationId xmlns:a16="http://schemas.microsoft.com/office/drawing/2014/main" id="{ACABCB9C-B789-E8FD-9D2F-F8C7EBCA63AA}"/>
              </a:ext>
            </a:extLst>
          </p:cNvPr>
          <p:cNvSpPr/>
          <p:nvPr/>
        </p:nvSpPr>
        <p:spPr>
          <a:xfrm>
            <a:off x="414112" y="1390403"/>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2EE4AAF-A774-6D36-73AB-AD1A42070AF5}"/>
              </a:ext>
            </a:extLst>
          </p:cNvPr>
          <p:cNvSpPr/>
          <p:nvPr/>
        </p:nvSpPr>
        <p:spPr>
          <a:xfrm>
            <a:off x="593067" y="1390403"/>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840C47A-5710-02FE-5552-D792016D8D46}"/>
              </a:ext>
            </a:extLst>
          </p:cNvPr>
          <p:cNvSpPr/>
          <p:nvPr/>
        </p:nvSpPr>
        <p:spPr>
          <a:xfrm>
            <a:off x="772022" y="1390403"/>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44" name="Text Placeholder 2">
            <a:extLst>
              <a:ext uri="{FF2B5EF4-FFF2-40B4-BE49-F238E27FC236}">
                <a16:creationId xmlns:a16="http://schemas.microsoft.com/office/drawing/2014/main" id="{D240FC95-F722-933D-DC13-AFC4B4437613}"/>
              </a:ext>
            </a:extLst>
          </p:cNvPr>
          <p:cNvSpPr>
            <a:spLocks noGrp="1"/>
          </p:cNvSpPr>
          <p:nvPr>
            <p:ph type="body" sz="quarter" idx="2"/>
          </p:nvPr>
        </p:nvSpPr>
        <p:spPr>
          <a:xfrm>
            <a:off x="333730" y="1071318"/>
            <a:ext cx="3583274" cy="215444"/>
          </a:xfrm>
          <a:solidFill>
            <a:schemeClr val="accent4"/>
          </a:solidFill>
        </p:spPr>
        <p:txBody>
          <a:bodyPr/>
          <a:lstStyle/>
          <a:p>
            <a:pPr algn="ctr"/>
            <a:r>
              <a:rPr lang="en-US" b="1" i="0" dirty="0">
                <a:solidFill>
                  <a:schemeClr val="bg1"/>
                </a:solidFill>
                <a:latin typeface="Sanofi Sans" panose="02010503030201020103" pitchFamily="50" charset="0"/>
              </a:rPr>
              <a:t>JSON</a:t>
            </a:r>
          </a:p>
        </p:txBody>
      </p:sp>
      <p:sp>
        <p:nvSpPr>
          <p:cNvPr id="45" name="Text Placeholder 2">
            <a:extLst>
              <a:ext uri="{FF2B5EF4-FFF2-40B4-BE49-F238E27FC236}">
                <a16:creationId xmlns:a16="http://schemas.microsoft.com/office/drawing/2014/main" id="{3AEEE0CE-9B58-DC84-CD3B-B3C225089384}"/>
              </a:ext>
            </a:extLst>
          </p:cNvPr>
          <p:cNvSpPr txBox="1">
            <a:spLocks/>
          </p:cNvSpPr>
          <p:nvPr/>
        </p:nvSpPr>
        <p:spPr>
          <a:xfrm>
            <a:off x="5222581" y="1067150"/>
            <a:ext cx="3585481" cy="215444"/>
          </a:xfrm>
          <a:prstGeom prst="rect">
            <a:avLst/>
          </a:prstGeom>
          <a:solidFill>
            <a:schemeClr val="accent6"/>
          </a:solidFill>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400" b="0" i="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Clr>
                <a:schemeClr val="accent2"/>
              </a:buClr>
              <a:buFont typeface="Arial" panose="020B0604020202020204" pitchFamily="34" charset="0"/>
              <a:buChar char="•"/>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i="0" dirty="0">
                <a:solidFill>
                  <a:schemeClr val="bg1"/>
                </a:solidFill>
                <a:latin typeface="Sanofi Sans" panose="02010503030201020103" pitchFamily="50" charset="0"/>
              </a:rPr>
              <a:t>R</a:t>
            </a:r>
          </a:p>
        </p:txBody>
      </p:sp>
    </p:spTree>
    <p:extLst>
      <p:ext uri="{BB962C8B-B14F-4D97-AF65-F5344CB8AC3E}">
        <p14:creationId xmlns:p14="http://schemas.microsoft.com/office/powerpoint/2010/main" val="3444952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AB8ECD-BB09-D72B-ECAB-ED9E27206256}"/>
              </a:ext>
            </a:extLst>
          </p:cNvPr>
          <p:cNvSpPr txBox="1">
            <a:spLocks/>
          </p:cNvSpPr>
          <p:nvPr/>
        </p:nvSpPr>
        <p:spPr>
          <a:xfrm>
            <a:off x="326599" y="1350287"/>
            <a:ext cx="8483669" cy="3209012"/>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algn="r">
              <a:lnSpc>
                <a:spcPct val="100000"/>
              </a:lnSpc>
              <a:tabLst>
                <a:tab pos="3030538" algn="l"/>
              </a:tabLst>
              <a:defRPr/>
            </a:pPr>
            <a:endParaRPr lang="en-US" altLang="zh-CN" sz="1000" dirty="0">
              <a:solidFill>
                <a:srgbClr val="B5CEA8"/>
              </a:solidFill>
              <a:latin typeface="Consolas" panose="020B0609020204030204" pitchFamily="49" charset="0"/>
              <a:ea typeface="Verdana" panose="020B0604030504040204" pitchFamily="34" charset="0"/>
            </a:endParaRP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JSON </a:t>
            </a:r>
            <a:r>
              <a:rPr lang="en-US" i="1" dirty="0">
                <a:solidFill>
                  <a:schemeClr val="accent2"/>
                </a:solidFill>
                <a:latin typeface="Sanofi Serif" panose="02060503060201020102" pitchFamily="18" charset="0"/>
              </a:rPr>
              <a:t>object</a:t>
            </a:r>
            <a:r>
              <a:rPr lang="en-US" dirty="0">
                <a:latin typeface="Sanofi Sans" panose="02010503030201020103" pitchFamily="50" charset="0"/>
              </a:rPr>
              <a:t> vs R </a:t>
            </a:r>
            <a:r>
              <a:rPr lang="en-US" i="1" dirty="0">
                <a:solidFill>
                  <a:schemeClr val="accent2"/>
                </a:solidFill>
                <a:latin typeface="Sanofi Serif" panose="02060503060201020102" pitchFamily="18" charset="0"/>
              </a:rPr>
              <a:t>list</a:t>
            </a: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17</a:t>
            </a:fld>
            <a:endParaRPr lang="en-US">
              <a:latin typeface="Sanofi Sans" panose="02010503030201020103" pitchFamily="50" charset="0"/>
            </a:endParaRPr>
          </a:p>
        </p:txBody>
      </p:sp>
      <p:sp>
        <p:nvSpPr>
          <p:cNvPr id="10" name="Text Placeholder 3">
            <a:extLst>
              <a:ext uri="{FF2B5EF4-FFF2-40B4-BE49-F238E27FC236}">
                <a16:creationId xmlns:a16="http://schemas.microsoft.com/office/drawing/2014/main" id="{80348136-D07F-C15A-B3E6-92CCDBA798B4}"/>
              </a:ext>
            </a:extLst>
          </p:cNvPr>
          <p:cNvSpPr txBox="1">
            <a:spLocks/>
          </p:cNvSpPr>
          <p:nvPr/>
        </p:nvSpPr>
        <p:spPr>
          <a:xfrm>
            <a:off x="331525" y="1408308"/>
            <a:ext cx="3585479" cy="3141395"/>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first_name</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"John"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is_alive</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true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"age"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null</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"city"</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"New York"</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"state"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"NY"</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postal_code</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123</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12300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3"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zh-CN" altLang="en-US" sz="1000" b="0" i="0" u="none" strike="noStrike" kern="1200" cap="none" spc="0" normalizeH="0" baseline="0" noProof="0" dirty="0">
              <a:ln>
                <a:noFill/>
              </a:ln>
              <a:solidFill>
                <a:srgbClr val="000000"/>
              </a:solidFill>
              <a:effectLst/>
              <a:uLnTx/>
              <a:uFillTx/>
              <a:latin typeface="Verdana" panose="020B0604030504040204" pitchFamily="34" charset="0"/>
            </a:endParaRPr>
          </a:p>
        </p:txBody>
      </p:sp>
      <p:sp>
        <p:nvSpPr>
          <p:cNvPr id="11" name="Text Placeholder 3">
            <a:extLst>
              <a:ext uri="{FF2B5EF4-FFF2-40B4-BE49-F238E27FC236}">
                <a16:creationId xmlns:a16="http://schemas.microsoft.com/office/drawing/2014/main" id="{A523FF4F-797C-AEDA-BAEF-BEC52F9F33EF}"/>
              </a:ext>
            </a:extLst>
          </p:cNvPr>
          <p:cNvSpPr txBox="1">
            <a:spLocks/>
          </p:cNvSpPr>
          <p:nvPr/>
        </p:nvSpPr>
        <p:spPr>
          <a:xfrm>
            <a:off x="5224788" y="1408307"/>
            <a:ext cx="3585482" cy="3145536"/>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endPar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&gt;</a:t>
            </a: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first_name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"John"</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is_alive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TRUE</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age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NULL</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address</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err="1">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city</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"New York"</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err="1">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state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"NY"</a:t>
            </a:r>
            <a:b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br>
            <a:r>
              <a:rPr kumimoji="0" lang="en-US" altLang="zh-CN" sz="1000" b="0" i="0" u="none" strike="noStrike" kern="1200" cap="none" spc="0" normalizeH="0" baseline="0" noProof="0" dirty="0">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err="1">
                <a:ln>
                  <a:noFill/>
                </a:ln>
                <a:solidFill>
                  <a:srgbClr val="569CD6"/>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postal_code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4" indent="0" algn="l" defTabSz="685800" rtl="0" eaLnBrk="1" fontAlgn="auto" latinLnBrk="0" hangingPunct="1">
              <a:lnSpc>
                <a:spcPct val="125000"/>
              </a:lnSpc>
              <a:spcBef>
                <a:spcPts val="0"/>
              </a:spcBef>
              <a:spcAft>
                <a:spcPts val="0"/>
              </a:spcAft>
              <a:buClr>
                <a:srgbClr val="7A00E6"/>
              </a:buClr>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123</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12300</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p:txBody>
      </p:sp>
      <p:sp>
        <p:nvSpPr>
          <p:cNvPr id="22" name="Rectangle 21">
            <a:extLst>
              <a:ext uri="{FF2B5EF4-FFF2-40B4-BE49-F238E27FC236}">
                <a16:creationId xmlns:a16="http://schemas.microsoft.com/office/drawing/2014/main" id="{CCB11830-5C33-17EE-44F8-33361782AD1E}"/>
              </a:ext>
            </a:extLst>
          </p:cNvPr>
          <p:cNvSpPr/>
          <p:nvPr/>
        </p:nvSpPr>
        <p:spPr>
          <a:xfrm>
            <a:off x="504097" y="1819531"/>
            <a:ext cx="3291840" cy="146304"/>
          </a:xfrm>
          <a:prstGeom prst="rect">
            <a:avLst/>
          </a:prstGeom>
          <a:noFill/>
          <a:ln cap="rnd">
            <a:solidFill>
              <a:schemeClr val="accent3"/>
            </a:solidFill>
            <a:prstDash val="lgDash"/>
            <a:round/>
            <a:extLst>
              <a:ext uri="{C807C97D-BFC1-408E-A445-0C87EB9F89A2}">
                <ask:lineSketchStyleProps xmlns:ask="http://schemas.microsoft.com/office/drawing/2018/sketchyshapes" sd="1219033472">
                  <a:custGeom>
                    <a:avLst/>
                    <a:gdLst>
                      <a:gd name="connsiteX0" fmla="*/ 0 w 2194560"/>
                      <a:gd name="connsiteY0" fmla="*/ 0 h 343887"/>
                      <a:gd name="connsiteX1" fmla="*/ 526694 w 2194560"/>
                      <a:gd name="connsiteY1" fmla="*/ 0 h 343887"/>
                      <a:gd name="connsiteX2" fmla="*/ 1009498 w 2194560"/>
                      <a:gd name="connsiteY2" fmla="*/ 0 h 343887"/>
                      <a:gd name="connsiteX3" fmla="*/ 1602029 w 2194560"/>
                      <a:gd name="connsiteY3" fmla="*/ 0 h 343887"/>
                      <a:gd name="connsiteX4" fmla="*/ 2194560 w 2194560"/>
                      <a:gd name="connsiteY4" fmla="*/ 0 h 343887"/>
                      <a:gd name="connsiteX5" fmla="*/ 2194560 w 2194560"/>
                      <a:gd name="connsiteY5" fmla="*/ 343887 h 343887"/>
                      <a:gd name="connsiteX6" fmla="*/ 1689811 w 2194560"/>
                      <a:gd name="connsiteY6" fmla="*/ 343887 h 343887"/>
                      <a:gd name="connsiteX7" fmla="*/ 1185062 w 2194560"/>
                      <a:gd name="connsiteY7" fmla="*/ 343887 h 343887"/>
                      <a:gd name="connsiteX8" fmla="*/ 592531 w 2194560"/>
                      <a:gd name="connsiteY8" fmla="*/ 343887 h 343887"/>
                      <a:gd name="connsiteX9" fmla="*/ 0 w 2194560"/>
                      <a:gd name="connsiteY9" fmla="*/ 343887 h 343887"/>
                      <a:gd name="connsiteX10" fmla="*/ 0 w 2194560"/>
                      <a:gd name="connsiteY10" fmla="*/ 0 h 34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560" h="343887" extrusionOk="0">
                        <a:moveTo>
                          <a:pt x="0" y="0"/>
                        </a:moveTo>
                        <a:cubicBezTo>
                          <a:pt x="213341" y="-24362"/>
                          <a:pt x="279133" y="11107"/>
                          <a:pt x="526694" y="0"/>
                        </a:cubicBezTo>
                        <a:cubicBezTo>
                          <a:pt x="774255" y="-11107"/>
                          <a:pt x="908703" y="29149"/>
                          <a:pt x="1009498" y="0"/>
                        </a:cubicBezTo>
                        <a:cubicBezTo>
                          <a:pt x="1110293" y="-29149"/>
                          <a:pt x="1327220" y="42206"/>
                          <a:pt x="1602029" y="0"/>
                        </a:cubicBezTo>
                        <a:cubicBezTo>
                          <a:pt x="1876838" y="-42206"/>
                          <a:pt x="1989113" y="24255"/>
                          <a:pt x="2194560" y="0"/>
                        </a:cubicBezTo>
                        <a:cubicBezTo>
                          <a:pt x="2232143" y="92007"/>
                          <a:pt x="2160953" y="229305"/>
                          <a:pt x="2194560" y="343887"/>
                        </a:cubicBezTo>
                        <a:cubicBezTo>
                          <a:pt x="2009574" y="394607"/>
                          <a:pt x="1868232" y="332546"/>
                          <a:pt x="1689811" y="343887"/>
                        </a:cubicBezTo>
                        <a:cubicBezTo>
                          <a:pt x="1511390" y="355228"/>
                          <a:pt x="1409928" y="308248"/>
                          <a:pt x="1185062" y="343887"/>
                        </a:cubicBezTo>
                        <a:cubicBezTo>
                          <a:pt x="960196" y="379526"/>
                          <a:pt x="778533" y="343158"/>
                          <a:pt x="592531" y="343887"/>
                        </a:cubicBezTo>
                        <a:cubicBezTo>
                          <a:pt x="406529" y="344616"/>
                          <a:pt x="237935" y="307242"/>
                          <a:pt x="0" y="343887"/>
                        </a:cubicBezTo>
                        <a:cubicBezTo>
                          <a:pt x="-16042" y="255311"/>
                          <a:pt x="22650" y="14454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i="1" dirty="0">
                <a:latin typeface="Sanofi Serif" panose="02060503060201020102" pitchFamily="18" charset="0"/>
              </a:rPr>
              <a:t>string</a:t>
            </a:r>
          </a:p>
        </p:txBody>
      </p:sp>
      <p:sp>
        <p:nvSpPr>
          <p:cNvPr id="23" name="Rectangle 22">
            <a:extLst>
              <a:ext uri="{FF2B5EF4-FFF2-40B4-BE49-F238E27FC236}">
                <a16:creationId xmlns:a16="http://schemas.microsoft.com/office/drawing/2014/main" id="{C1977617-EDC6-D56A-ABC8-3C0492FC1B4B}"/>
              </a:ext>
            </a:extLst>
          </p:cNvPr>
          <p:cNvSpPr/>
          <p:nvPr/>
        </p:nvSpPr>
        <p:spPr>
          <a:xfrm>
            <a:off x="497967" y="2175510"/>
            <a:ext cx="3291840" cy="173736"/>
          </a:xfrm>
          <a:prstGeom prst="rect">
            <a:avLst/>
          </a:prstGeom>
          <a:noFill/>
          <a:ln cap="rnd">
            <a:solidFill>
              <a:schemeClr val="accent4"/>
            </a:solidFill>
            <a:prstDash val="lgDash"/>
            <a:round/>
            <a:extLst>
              <a:ext uri="{C807C97D-BFC1-408E-A445-0C87EB9F89A2}">
                <ask:lineSketchStyleProps xmlns:ask="http://schemas.microsoft.com/office/drawing/2018/sketchyshapes" sd="1219033472">
                  <a:custGeom>
                    <a:avLst/>
                    <a:gdLst>
                      <a:gd name="connsiteX0" fmla="*/ 0 w 2194560"/>
                      <a:gd name="connsiteY0" fmla="*/ 0 h 173736"/>
                      <a:gd name="connsiteX1" fmla="*/ 526694 w 2194560"/>
                      <a:gd name="connsiteY1" fmla="*/ 0 h 173736"/>
                      <a:gd name="connsiteX2" fmla="*/ 1009498 w 2194560"/>
                      <a:gd name="connsiteY2" fmla="*/ 0 h 173736"/>
                      <a:gd name="connsiteX3" fmla="*/ 1602029 w 2194560"/>
                      <a:gd name="connsiteY3" fmla="*/ 0 h 173736"/>
                      <a:gd name="connsiteX4" fmla="*/ 2194560 w 2194560"/>
                      <a:gd name="connsiteY4" fmla="*/ 0 h 173736"/>
                      <a:gd name="connsiteX5" fmla="*/ 2194560 w 2194560"/>
                      <a:gd name="connsiteY5" fmla="*/ 173736 h 173736"/>
                      <a:gd name="connsiteX6" fmla="*/ 1689811 w 2194560"/>
                      <a:gd name="connsiteY6" fmla="*/ 173736 h 173736"/>
                      <a:gd name="connsiteX7" fmla="*/ 1185062 w 2194560"/>
                      <a:gd name="connsiteY7" fmla="*/ 173736 h 173736"/>
                      <a:gd name="connsiteX8" fmla="*/ 592531 w 2194560"/>
                      <a:gd name="connsiteY8" fmla="*/ 173736 h 173736"/>
                      <a:gd name="connsiteX9" fmla="*/ 0 w 2194560"/>
                      <a:gd name="connsiteY9" fmla="*/ 173736 h 173736"/>
                      <a:gd name="connsiteX10" fmla="*/ 0 w 2194560"/>
                      <a:gd name="connsiteY10" fmla="*/ 0 h 17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560" h="173736" extrusionOk="0">
                        <a:moveTo>
                          <a:pt x="0" y="0"/>
                        </a:moveTo>
                        <a:cubicBezTo>
                          <a:pt x="213341" y="-24362"/>
                          <a:pt x="279133" y="11107"/>
                          <a:pt x="526694" y="0"/>
                        </a:cubicBezTo>
                        <a:cubicBezTo>
                          <a:pt x="774255" y="-11107"/>
                          <a:pt x="908703" y="29149"/>
                          <a:pt x="1009498" y="0"/>
                        </a:cubicBezTo>
                        <a:cubicBezTo>
                          <a:pt x="1110293" y="-29149"/>
                          <a:pt x="1327220" y="42206"/>
                          <a:pt x="1602029" y="0"/>
                        </a:cubicBezTo>
                        <a:cubicBezTo>
                          <a:pt x="1876838" y="-42206"/>
                          <a:pt x="1989113" y="24255"/>
                          <a:pt x="2194560" y="0"/>
                        </a:cubicBezTo>
                        <a:cubicBezTo>
                          <a:pt x="2195157" y="85596"/>
                          <a:pt x="2192778" y="116785"/>
                          <a:pt x="2194560" y="173736"/>
                        </a:cubicBezTo>
                        <a:cubicBezTo>
                          <a:pt x="2009574" y="224456"/>
                          <a:pt x="1868232" y="162395"/>
                          <a:pt x="1689811" y="173736"/>
                        </a:cubicBezTo>
                        <a:cubicBezTo>
                          <a:pt x="1511390" y="185077"/>
                          <a:pt x="1409928" y="138097"/>
                          <a:pt x="1185062" y="173736"/>
                        </a:cubicBezTo>
                        <a:cubicBezTo>
                          <a:pt x="960196" y="209375"/>
                          <a:pt x="778533" y="173007"/>
                          <a:pt x="592531" y="173736"/>
                        </a:cubicBezTo>
                        <a:cubicBezTo>
                          <a:pt x="406529" y="174465"/>
                          <a:pt x="237935" y="137091"/>
                          <a:pt x="0" y="173736"/>
                        </a:cubicBezTo>
                        <a:cubicBezTo>
                          <a:pt x="-9310" y="96003"/>
                          <a:pt x="4926" y="36805"/>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i="1" dirty="0">
                <a:latin typeface="Sanofi Serif" panose="02060503060201020102" pitchFamily="18" charset="0"/>
              </a:rPr>
              <a:t>null</a:t>
            </a:r>
          </a:p>
        </p:txBody>
      </p:sp>
      <p:sp>
        <p:nvSpPr>
          <p:cNvPr id="24" name="Rectangle 23">
            <a:extLst>
              <a:ext uri="{FF2B5EF4-FFF2-40B4-BE49-F238E27FC236}">
                <a16:creationId xmlns:a16="http://schemas.microsoft.com/office/drawing/2014/main" id="{B2B23527-254E-D0C8-1EAE-5D76982AB911}"/>
              </a:ext>
            </a:extLst>
          </p:cNvPr>
          <p:cNvSpPr/>
          <p:nvPr/>
        </p:nvSpPr>
        <p:spPr>
          <a:xfrm>
            <a:off x="491837" y="2378810"/>
            <a:ext cx="3291840" cy="731520"/>
          </a:xfrm>
          <a:prstGeom prst="rect">
            <a:avLst/>
          </a:prstGeom>
          <a:noFill/>
          <a:ln cap="rnd">
            <a:solidFill>
              <a:schemeClr val="accent6"/>
            </a:solidFill>
            <a:prstDash val="lgDash"/>
            <a:round/>
            <a:extLst>
              <a:ext uri="{C807C97D-BFC1-408E-A445-0C87EB9F89A2}">
                <ask:lineSketchStyleProps xmlns:ask="http://schemas.microsoft.com/office/drawing/2018/sketchyshapes" sd="1219033472">
                  <a:custGeom>
                    <a:avLst/>
                    <a:gdLst>
                      <a:gd name="connsiteX0" fmla="*/ 0 w 2194560"/>
                      <a:gd name="connsiteY0" fmla="*/ 0 h 731520"/>
                      <a:gd name="connsiteX1" fmla="*/ 526694 w 2194560"/>
                      <a:gd name="connsiteY1" fmla="*/ 0 h 731520"/>
                      <a:gd name="connsiteX2" fmla="*/ 1009498 w 2194560"/>
                      <a:gd name="connsiteY2" fmla="*/ 0 h 731520"/>
                      <a:gd name="connsiteX3" fmla="*/ 1602029 w 2194560"/>
                      <a:gd name="connsiteY3" fmla="*/ 0 h 731520"/>
                      <a:gd name="connsiteX4" fmla="*/ 2194560 w 2194560"/>
                      <a:gd name="connsiteY4" fmla="*/ 0 h 731520"/>
                      <a:gd name="connsiteX5" fmla="*/ 2194560 w 2194560"/>
                      <a:gd name="connsiteY5" fmla="*/ 358445 h 731520"/>
                      <a:gd name="connsiteX6" fmla="*/ 2194560 w 2194560"/>
                      <a:gd name="connsiteY6" fmla="*/ 731520 h 731520"/>
                      <a:gd name="connsiteX7" fmla="*/ 1645920 w 2194560"/>
                      <a:gd name="connsiteY7" fmla="*/ 731520 h 731520"/>
                      <a:gd name="connsiteX8" fmla="*/ 1053389 w 2194560"/>
                      <a:gd name="connsiteY8" fmla="*/ 731520 h 731520"/>
                      <a:gd name="connsiteX9" fmla="*/ 570586 w 2194560"/>
                      <a:gd name="connsiteY9" fmla="*/ 731520 h 731520"/>
                      <a:gd name="connsiteX10" fmla="*/ 0 w 2194560"/>
                      <a:gd name="connsiteY10" fmla="*/ 731520 h 731520"/>
                      <a:gd name="connsiteX11" fmla="*/ 0 w 2194560"/>
                      <a:gd name="connsiteY11" fmla="*/ 365760 h 731520"/>
                      <a:gd name="connsiteX12" fmla="*/ 0 w 2194560"/>
                      <a:gd name="connsiteY12"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94560" h="731520" extrusionOk="0">
                        <a:moveTo>
                          <a:pt x="0" y="0"/>
                        </a:moveTo>
                        <a:cubicBezTo>
                          <a:pt x="213341" y="-24362"/>
                          <a:pt x="279133" y="11107"/>
                          <a:pt x="526694" y="0"/>
                        </a:cubicBezTo>
                        <a:cubicBezTo>
                          <a:pt x="774255" y="-11107"/>
                          <a:pt x="908703" y="29149"/>
                          <a:pt x="1009498" y="0"/>
                        </a:cubicBezTo>
                        <a:cubicBezTo>
                          <a:pt x="1110293" y="-29149"/>
                          <a:pt x="1327220" y="42206"/>
                          <a:pt x="1602029" y="0"/>
                        </a:cubicBezTo>
                        <a:cubicBezTo>
                          <a:pt x="1876838" y="-42206"/>
                          <a:pt x="1989113" y="24255"/>
                          <a:pt x="2194560" y="0"/>
                        </a:cubicBezTo>
                        <a:cubicBezTo>
                          <a:pt x="2205195" y="86528"/>
                          <a:pt x="2181897" y="270393"/>
                          <a:pt x="2194560" y="358445"/>
                        </a:cubicBezTo>
                        <a:cubicBezTo>
                          <a:pt x="2207223" y="446497"/>
                          <a:pt x="2162161" y="651726"/>
                          <a:pt x="2194560" y="731520"/>
                        </a:cubicBezTo>
                        <a:cubicBezTo>
                          <a:pt x="2048131" y="761865"/>
                          <a:pt x="1840027" y="684947"/>
                          <a:pt x="1645920" y="731520"/>
                        </a:cubicBezTo>
                        <a:cubicBezTo>
                          <a:pt x="1451813" y="778093"/>
                          <a:pt x="1239391" y="730791"/>
                          <a:pt x="1053389" y="731520"/>
                        </a:cubicBezTo>
                        <a:cubicBezTo>
                          <a:pt x="867387" y="732249"/>
                          <a:pt x="672150" y="697433"/>
                          <a:pt x="570586" y="731520"/>
                        </a:cubicBezTo>
                        <a:cubicBezTo>
                          <a:pt x="469022" y="765607"/>
                          <a:pt x="283890" y="695501"/>
                          <a:pt x="0" y="731520"/>
                        </a:cubicBezTo>
                        <a:cubicBezTo>
                          <a:pt x="-22760" y="655287"/>
                          <a:pt x="35140" y="486121"/>
                          <a:pt x="0" y="365760"/>
                        </a:cubicBezTo>
                        <a:cubicBezTo>
                          <a:pt x="-35140" y="245399"/>
                          <a:pt x="39691" y="123390"/>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i="1" dirty="0">
                <a:latin typeface="Sanofi Serif" panose="02060503060201020102" pitchFamily="18" charset="0"/>
              </a:rPr>
              <a:t>object</a:t>
            </a:r>
          </a:p>
        </p:txBody>
      </p:sp>
      <p:sp>
        <p:nvSpPr>
          <p:cNvPr id="25" name="Rectangle 24">
            <a:extLst>
              <a:ext uri="{FF2B5EF4-FFF2-40B4-BE49-F238E27FC236}">
                <a16:creationId xmlns:a16="http://schemas.microsoft.com/office/drawing/2014/main" id="{E1D3FBC2-9A32-F052-E269-D279A052914B}"/>
              </a:ext>
            </a:extLst>
          </p:cNvPr>
          <p:cNvSpPr/>
          <p:nvPr/>
        </p:nvSpPr>
        <p:spPr>
          <a:xfrm>
            <a:off x="5218659" y="1819785"/>
            <a:ext cx="2743200" cy="355725"/>
          </a:xfrm>
          <a:prstGeom prst="rect">
            <a:avLst/>
          </a:prstGeom>
          <a:noFill/>
          <a:ln cap="rnd">
            <a:solidFill>
              <a:schemeClr val="accent3"/>
            </a:solidFill>
            <a:prstDash val="lgDash"/>
            <a:round/>
            <a:extLst>
              <a:ext uri="{C807C97D-BFC1-408E-A445-0C87EB9F89A2}">
                <ask:lineSketchStyleProps xmlns:ask="http://schemas.microsoft.com/office/drawing/2018/sketchyshapes" sd="1219033472">
                  <a:custGeom>
                    <a:avLst/>
                    <a:gdLst>
                      <a:gd name="connsiteX0" fmla="*/ 0 w 1637580"/>
                      <a:gd name="connsiteY0" fmla="*/ 0 h 727581"/>
                      <a:gd name="connsiteX1" fmla="*/ 529484 w 1637580"/>
                      <a:gd name="connsiteY1" fmla="*/ 0 h 727581"/>
                      <a:gd name="connsiteX2" fmla="*/ 1026217 w 1637580"/>
                      <a:gd name="connsiteY2" fmla="*/ 0 h 727581"/>
                      <a:gd name="connsiteX3" fmla="*/ 1637580 w 1637580"/>
                      <a:gd name="connsiteY3" fmla="*/ 0 h 727581"/>
                      <a:gd name="connsiteX4" fmla="*/ 1637580 w 1637580"/>
                      <a:gd name="connsiteY4" fmla="*/ 356515 h 727581"/>
                      <a:gd name="connsiteX5" fmla="*/ 1637580 w 1637580"/>
                      <a:gd name="connsiteY5" fmla="*/ 727581 h 727581"/>
                      <a:gd name="connsiteX6" fmla="*/ 1124472 w 1637580"/>
                      <a:gd name="connsiteY6" fmla="*/ 727581 h 727581"/>
                      <a:gd name="connsiteX7" fmla="*/ 611363 w 1637580"/>
                      <a:gd name="connsiteY7" fmla="*/ 727581 h 727581"/>
                      <a:gd name="connsiteX8" fmla="*/ 0 w 1637580"/>
                      <a:gd name="connsiteY8" fmla="*/ 727581 h 727581"/>
                      <a:gd name="connsiteX9" fmla="*/ 0 w 1637580"/>
                      <a:gd name="connsiteY9" fmla="*/ 385618 h 727581"/>
                      <a:gd name="connsiteX10" fmla="*/ 0 w 1637580"/>
                      <a:gd name="connsiteY10" fmla="*/ 0 h 72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580" h="727581" extrusionOk="0">
                        <a:moveTo>
                          <a:pt x="0" y="0"/>
                        </a:moveTo>
                        <a:cubicBezTo>
                          <a:pt x="117641" y="-43163"/>
                          <a:pt x="285668" y="53213"/>
                          <a:pt x="529484" y="0"/>
                        </a:cubicBezTo>
                        <a:cubicBezTo>
                          <a:pt x="773300" y="-53213"/>
                          <a:pt x="821482" y="57783"/>
                          <a:pt x="1026217" y="0"/>
                        </a:cubicBezTo>
                        <a:cubicBezTo>
                          <a:pt x="1230952" y="-57783"/>
                          <a:pt x="1491683" y="61682"/>
                          <a:pt x="1637580" y="0"/>
                        </a:cubicBezTo>
                        <a:cubicBezTo>
                          <a:pt x="1643217" y="90628"/>
                          <a:pt x="1632753" y="221439"/>
                          <a:pt x="1637580" y="356515"/>
                        </a:cubicBezTo>
                        <a:cubicBezTo>
                          <a:pt x="1642407" y="491591"/>
                          <a:pt x="1626456" y="652635"/>
                          <a:pt x="1637580" y="727581"/>
                        </a:cubicBezTo>
                        <a:cubicBezTo>
                          <a:pt x="1462912" y="744891"/>
                          <a:pt x="1301581" y="682939"/>
                          <a:pt x="1124472" y="727581"/>
                        </a:cubicBezTo>
                        <a:cubicBezTo>
                          <a:pt x="947363" y="772223"/>
                          <a:pt x="841642" y="695498"/>
                          <a:pt x="611363" y="727581"/>
                        </a:cubicBezTo>
                        <a:cubicBezTo>
                          <a:pt x="381084" y="759664"/>
                          <a:pt x="131100" y="697978"/>
                          <a:pt x="0" y="727581"/>
                        </a:cubicBezTo>
                        <a:cubicBezTo>
                          <a:pt x="-10066" y="571537"/>
                          <a:pt x="10232" y="526943"/>
                          <a:pt x="0" y="385618"/>
                        </a:cubicBezTo>
                        <a:cubicBezTo>
                          <a:pt x="-10232" y="244293"/>
                          <a:pt x="15411" y="8127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i="1" dirty="0">
                <a:latin typeface="Sanofi Serif" panose="02060503060201020102" pitchFamily="18" charset="0"/>
              </a:rPr>
              <a:t>character</a:t>
            </a:r>
          </a:p>
        </p:txBody>
      </p:sp>
      <p:sp>
        <p:nvSpPr>
          <p:cNvPr id="27" name="Rectangle 26">
            <a:extLst>
              <a:ext uri="{FF2B5EF4-FFF2-40B4-BE49-F238E27FC236}">
                <a16:creationId xmlns:a16="http://schemas.microsoft.com/office/drawing/2014/main" id="{9A4B0682-E6CB-23FA-B4C9-F098EF326D83}"/>
              </a:ext>
            </a:extLst>
          </p:cNvPr>
          <p:cNvSpPr/>
          <p:nvPr/>
        </p:nvSpPr>
        <p:spPr>
          <a:xfrm>
            <a:off x="5218658" y="2600897"/>
            <a:ext cx="2743200" cy="329184"/>
          </a:xfrm>
          <a:prstGeom prst="rect">
            <a:avLst/>
          </a:prstGeom>
          <a:noFill/>
          <a:ln cap="rnd">
            <a:solidFill>
              <a:schemeClr val="accent4"/>
            </a:solidFill>
            <a:prstDash val="lgDash"/>
            <a:round/>
            <a:extLst>
              <a:ext uri="{C807C97D-BFC1-408E-A445-0C87EB9F89A2}">
                <ask:lineSketchStyleProps xmlns:ask="http://schemas.microsoft.com/office/drawing/2018/sketchyshapes" sd="1219033472">
                  <a:custGeom>
                    <a:avLst/>
                    <a:gdLst>
                      <a:gd name="connsiteX0" fmla="*/ 0 w 1637581"/>
                      <a:gd name="connsiteY0" fmla="*/ 0 h 347472"/>
                      <a:gd name="connsiteX1" fmla="*/ 529485 w 1637581"/>
                      <a:gd name="connsiteY1" fmla="*/ 0 h 347472"/>
                      <a:gd name="connsiteX2" fmla="*/ 1026217 w 1637581"/>
                      <a:gd name="connsiteY2" fmla="*/ 0 h 347472"/>
                      <a:gd name="connsiteX3" fmla="*/ 1637581 w 1637581"/>
                      <a:gd name="connsiteY3" fmla="*/ 0 h 347472"/>
                      <a:gd name="connsiteX4" fmla="*/ 1637581 w 1637581"/>
                      <a:gd name="connsiteY4" fmla="*/ 347472 h 347472"/>
                      <a:gd name="connsiteX5" fmla="*/ 1124472 w 1637581"/>
                      <a:gd name="connsiteY5" fmla="*/ 347472 h 347472"/>
                      <a:gd name="connsiteX6" fmla="*/ 545860 w 1637581"/>
                      <a:gd name="connsiteY6" fmla="*/ 347472 h 347472"/>
                      <a:gd name="connsiteX7" fmla="*/ 0 w 1637581"/>
                      <a:gd name="connsiteY7" fmla="*/ 347472 h 347472"/>
                      <a:gd name="connsiteX8" fmla="*/ 0 w 1637581"/>
                      <a:gd name="connsiteY8" fmla="*/ 0 h 3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7581" h="347472" extrusionOk="0">
                        <a:moveTo>
                          <a:pt x="0" y="0"/>
                        </a:moveTo>
                        <a:cubicBezTo>
                          <a:pt x="115285" y="-45956"/>
                          <a:pt x="282613" y="48177"/>
                          <a:pt x="529485" y="0"/>
                        </a:cubicBezTo>
                        <a:cubicBezTo>
                          <a:pt x="776358" y="-48177"/>
                          <a:pt x="827927" y="4025"/>
                          <a:pt x="1026217" y="0"/>
                        </a:cubicBezTo>
                        <a:cubicBezTo>
                          <a:pt x="1224507" y="-4025"/>
                          <a:pt x="1489180" y="56129"/>
                          <a:pt x="1637581" y="0"/>
                        </a:cubicBezTo>
                        <a:cubicBezTo>
                          <a:pt x="1663804" y="123408"/>
                          <a:pt x="1619258" y="207857"/>
                          <a:pt x="1637581" y="347472"/>
                        </a:cubicBezTo>
                        <a:cubicBezTo>
                          <a:pt x="1384237" y="353469"/>
                          <a:pt x="1336942" y="325202"/>
                          <a:pt x="1124472" y="347472"/>
                        </a:cubicBezTo>
                        <a:cubicBezTo>
                          <a:pt x="912002" y="369742"/>
                          <a:pt x="714018" y="292764"/>
                          <a:pt x="545860" y="347472"/>
                        </a:cubicBezTo>
                        <a:cubicBezTo>
                          <a:pt x="377702" y="402180"/>
                          <a:pt x="167992" y="285385"/>
                          <a:pt x="0" y="347472"/>
                        </a:cubicBezTo>
                        <a:cubicBezTo>
                          <a:pt x="-17650" y="267819"/>
                          <a:pt x="38979" y="12299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i="1" dirty="0">
                <a:latin typeface="Sanofi Serif" panose="02060503060201020102" pitchFamily="18" charset="0"/>
              </a:rPr>
              <a:t>null</a:t>
            </a:r>
          </a:p>
        </p:txBody>
      </p:sp>
      <p:sp>
        <p:nvSpPr>
          <p:cNvPr id="28" name="Rectangle 27">
            <a:extLst>
              <a:ext uri="{FF2B5EF4-FFF2-40B4-BE49-F238E27FC236}">
                <a16:creationId xmlns:a16="http://schemas.microsoft.com/office/drawing/2014/main" id="{D2A0ABE9-01D6-716D-CEE4-7F105A0070A0}"/>
              </a:ext>
            </a:extLst>
          </p:cNvPr>
          <p:cNvSpPr/>
          <p:nvPr/>
        </p:nvSpPr>
        <p:spPr>
          <a:xfrm>
            <a:off x="5218659" y="2967990"/>
            <a:ext cx="2743200" cy="1316735"/>
          </a:xfrm>
          <a:prstGeom prst="rect">
            <a:avLst/>
          </a:prstGeom>
          <a:noFill/>
          <a:ln cap="rnd">
            <a:solidFill>
              <a:schemeClr val="accent6"/>
            </a:solidFill>
            <a:prstDash val="lgDash"/>
            <a:round/>
            <a:extLst>
              <a:ext uri="{C807C97D-BFC1-408E-A445-0C87EB9F89A2}">
                <ask:lineSketchStyleProps xmlns:ask="http://schemas.microsoft.com/office/drawing/2018/sketchyshapes" sd="1219033472">
                  <a:custGeom>
                    <a:avLst/>
                    <a:gdLst>
                      <a:gd name="connsiteX0" fmla="*/ 0 w 1645920"/>
                      <a:gd name="connsiteY0" fmla="*/ 0 h 1316735"/>
                      <a:gd name="connsiteX1" fmla="*/ 532181 w 1645920"/>
                      <a:gd name="connsiteY1" fmla="*/ 0 h 1316735"/>
                      <a:gd name="connsiteX2" fmla="*/ 1031443 w 1645920"/>
                      <a:gd name="connsiteY2" fmla="*/ 0 h 1316735"/>
                      <a:gd name="connsiteX3" fmla="*/ 1645920 w 1645920"/>
                      <a:gd name="connsiteY3" fmla="*/ 0 h 1316735"/>
                      <a:gd name="connsiteX4" fmla="*/ 1645920 w 1645920"/>
                      <a:gd name="connsiteY4" fmla="*/ 425744 h 1316735"/>
                      <a:gd name="connsiteX5" fmla="*/ 1645920 w 1645920"/>
                      <a:gd name="connsiteY5" fmla="*/ 838321 h 1316735"/>
                      <a:gd name="connsiteX6" fmla="*/ 1645920 w 1645920"/>
                      <a:gd name="connsiteY6" fmla="*/ 1316735 h 1316735"/>
                      <a:gd name="connsiteX7" fmla="*/ 1097280 w 1645920"/>
                      <a:gd name="connsiteY7" fmla="*/ 1316735 h 1316735"/>
                      <a:gd name="connsiteX8" fmla="*/ 515722 w 1645920"/>
                      <a:gd name="connsiteY8" fmla="*/ 1316735 h 1316735"/>
                      <a:gd name="connsiteX9" fmla="*/ 0 w 1645920"/>
                      <a:gd name="connsiteY9" fmla="*/ 1316735 h 1316735"/>
                      <a:gd name="connsiteX10" fmla="*/ 0 w 1645920"/>
                      <a:gd name="connsiteY10" fmla="*/ 877823 h 1316735"/>
                      <a:gd name="connsiteX11" fmla="*/ 0 w 1645920"/>
                      <a:gd name="connsiteY11" fmla="*/ 452079 h 1316735"/>
                      <a:gd name="connsiteX12" fmla="*/ 0 w 1645920"/>
                      <a:gd name="connsiteY12" fmla="*/ 0 h 131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5920" h="1316735" extrusionOk="0">
                        <a:moveTo>
                          <a:pt x="0" y="0"/>
                        </a:moveTo>
                        <a:cubicBezTo>
                          <a:pt x="148912" y="-40525"/>
                          <a:pt x="345982" y="8080"/>
                          <a:pt x="532181" y="0"/>
                        </a:cubicBezTo>
                        <a:cubicBezTo>
                          <a:pt x="718380" y="-8080"/>
                          <a:pt x="855303" y="740"/>
                          <a:pt x="1031443" y="0"/>
                        </a:cubicBezTo>
                        <a:cubicBezTo>
                          <a:pt x="1207583" y="-740"/>
                          <a:pt x="1445019" y="24154"/>
                          <a:pt x="1645920" y="0"/>
                        </a:cubicBezTo>
                        <a:cubicBezTo>
                          <a:pt x="1684856" y="148142"/>
                          <a:pt x="1645286" y="258941"/>
                          <a:pt x="1645920" y="425744"/>
                        </a:cubicBezTo>
                        <a:cubicBezTo>
                          <a:pt x="1646554" y="592547"/>
                          <a:pt x="1637239" y="737748"/>
                          <a:pt x="1645920" y="838321"/>
                        </a:cubicBezTo>
                        <a:cubicBezTo>
                          <a:pt x="1654601" y="938894"/>
                          <a:pt x="1618321" y="1160766"/>
                          <a:pt x="1645920" y="1316735"/>
                        </a:cubicBezTo>
                        <a:cubicBezTo>
                          <a:pt x="1499491" y="1347080"/>
                          <a:pt x="1291387" y="1270162"/>
                          <a:pt x="1097280" y="1316735"/>
                        </a:cubicBezTo>
                        <a:cubicBezTo>
                          <a:pt x="903173" y="1363308"/>
                          <a:pt x="804668" y="1264255"/>
                          <a:pt x="515722" y="1316735"/>
                        </a:cubicBezTo>
                        <a:cubicBezTo>
                          <a:pt x="226776" y="1369215"/>
                          <a:pt x="186405" y="1258798"/>
                          <a:pt x="0" y="1316735"/>
                        </a:cubicBezTo>
                        <a:cubicBezTo>
                          <a:pt x="-9310" y="1109965"/>
                          <a:pt x="12607" y="985494"/>
                          <a:pt x="0" y="877823"/>
                        </a:cubicBezTo>
                        <a:cubicBezTo>
                          <a:pt x="-12607" y="770152"/>
                          <a:pt x="38528" y="654043"/>
                          <a:pt x="0" y="452079"/>
                        </a:cubicBezTo>
                        <a:cubicBezTo>
                          <a:pt x="-38528" y="250115"/>
                          <a:pt x="54114" y="21412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i="1" dirty="0">
                <a:latin typeface="Sanofi Serif" panose="02060503060201020102" pitchFamily="18" charset="0"/>
              </a:rPr>
              <a:t>list</a:t>
            </a:r>
          </a:p>
        </p:txBody>
      </p:sp>
      <p:cxnSp>
        <p:nvCxnSpPr>
          <p:cNvPr id="30" name="Straight Connector 29">
            <a:extLst>
              <a:ext uri="{FF2B5EF4-FFF2-40B4-BE49-F238E27FC236}">
                <a16:creationId xmlns:a16="http://schemas.microsoft.com/office/drawing/2014/main" id="{A2C83E14-B4B9-9258-BA08-C81E58C6AA6D}"/>
              </a:ext>
            </a:extLst>
          </p:cNvPr>
          <p:cNvCxnSpPr>
            <a:cxnSpLocks/>
            <a:stCxn id="22" idx="3"/>
            <a:endCxn id="25" idx="1"/>
          </p:cNvCxnSpPr>
          <p:nvPr/>
        </p:nvCxnSpPr>
        <p:spPr>
          <a:xfrm>
            <a:off x="3795937" y="1892683"/>
            <a:ext cx="1422722" cy="104965"/>
          </a:xfrm>
          <a:prstGeom prst="line">
            <a:avLst/>
          </a:prstGeom>
          <a:ln w="12700">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1A2DF1-3144-9BE8-5E44-D6C82D295ED2}"/>
              </a:ext>
            </a:extLst>
          </p:cNvPr>
          <p:cNvCxnSpPr>
            <a:cxnSpLocks/>
            <a:stCxn id="23" idx="3"/>
            <a:endCxn id="27" idx="1"/>
          </p:cNvCxnSpPr>
          <p:nvPr/>
        </p:nvCxnSpPr>
        <p:spPr>
          <a:xfrm>
            <a:off x="3789807" y="2262378"/>
            <a:ext cx="1428851" cy="503111"/>
          </a:xfrm>
          <a:prstGeom prst="line">
            <a:avLst/>
          </a:prstGeom>
          <a:ln w="12700">
            <a:solidFill>
              <a:schemeClr val="accent4"/>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4724FD-B4D2-08A1-2915-D605E0BAA329}"/>
              </a:ext>
            </a:extLst>
          </p:cNvPr>
          <p:cNvCxnSpPr>
            <a:cxnSpLocks/>
            <a:stCxn id="24" idx="3"/>
            <a:endCxn id="28" idx="1"/>
          </p:cNvCxnSpPr>
          <p:nvPr/>
        </p:nvCxnSpPr>
        <p:spPr>
          <a:xfrm>
            <a:off x="3783677" y="2744570"/>
            <a:ext cx="1434982" cy="881788"/>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15" name="Text Placeholder 3">
            <a:extLst>
              <a:ext uri="{FF2B5EF4-FFF2-40B4-BE49-F238E27FC236}">
                <a16:creationId xmlns:a16="http://schemas.microsoft.com/office/drawing/2014/main" id="{49639AFB-55E4-4CAF-2A73-E93E3AF33D50}"/>
              </a:ext>
            </a:extLst>
          </p:cNvPr>
          <p:cNvSpPr txBox="1">
            <a:spLocks/>
          </p:cNvSpPr>
          <p:nvPr/>
        </p:nvSpPr>
        <p:spPr>
          <a:xfrm>
            <a:off x="326597" y="1344681"/>
            <a:ext cx="8483673"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16" name="Oval 15">
            <a:extLst>
              <a:ext uri="{FF2B5EF4-FFF2-40B4-BE49-F238E27FC236}">
                <a16:creationId xmlns:a16="http://schemas.microsoft.com/office/drawing/2014/main" id="{FA52576A-583B-51B7-443E-107ECABA3BDE}"/>
              </a:ext>
            </a:extLst>
          </p:cNvPr>
          <p:cNvSpPr/>
          <p:nvPr/>
        </p:nvSpPr>
        <p:spPr>
          <a:xfrm>
            <a:off x="414112" y="1390403"/>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ECD7A6B-5812-7A7E-9223-58D53F6FDFE8}"/>
              </a:ext>
            </a:extLst>
          </p:cNvPr>
          <p:cNvSpPr/>
          <p:nvPr/>
        </p:nvSpPr>
        <p:spPr>
          <a:xfrm>
            <a:off x="593067" y="1390403"/>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06222BA-EBEA-831F-E44C-35D07BF55CA9}"/>
              </a:ext>
            </a:extLst>
          </p:cNvPr>
          <p:cNvSpPr/>
          <p:nvPr/>
        </p:nvSpPr>
        <p:spPr>
          <a:xfrm>
            <a:off x="772022" y="1390403"/>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21" name="Text Placeholder 2">
            <a:extLst>
              <a:ext uri="{FF2B5EF4-FFF2-40B4-BE49-F238E27FC236}">
                <a16:creationId xmlns:a16="http://schemas.microsoft.com/office/drawing/2014/main" id="{2D53768C-B2D3-51D1-6908-1539BD4FA08C}"/>
              </a:ext>
            </a:extLst>
          </p:cNvPr>
          <p:cNvSpPr>
            <a:spLocks noGrp="1"/>
          </p:cNvSpPr>
          <p:nvPr>
            <p:ph type="body" sz="quarter" idx="2"/>
          </p:nvPr>
        </p:nvSpPr>
        <p:spPr>
          <a:xfrm>
            <a:off x="333730" y="1071318"/>
            <a:ext cx="3583274" cy="215444"/>
          </a:xfrm>
          <a:solidFill>
            <a:schemeClr val="accent4"/>
          </a:solidFill>
        </p:spPr>
        <p:txBody>
          <a:bodyPr/>
          <a:lstStyle/>
          <a:p>
            <a:pPr algn="ctr"/>
            <a:r>
              <a:rPr lang="en-US" b="1" i="0" dirty="0">
                <a:solidFill>
                  <a:schemeClr val="bg1"/>
                </a:solidFill>
                <a:latin typeface="Sanofi Sans" panose="02010503030201020103" pitchFamily="50" charset="0"/>
              </a:rPr>
              <a:t>JSON</a:t>
            </a:r>
          </a:p>
        </p:txBody>
      </p:sp>
      <p:sp>
        <p:nvSpPr>
          <p:cNvPr id="26" name="Text Placeholder 2">
            <a:extLst>
              <a:ext uri="{FF2B5EF4-FFF2-40B4-BE49-F238E27FC236}">
                <a16:creationId xmlns:a16="http://schemas.microsoft.com/office/drawing/2014/main" id="{CA6E524A-D87D-810F-0529-CF8D615FE8ED}"/>
              </a:ext>
            </a:extLst>
          </p:cNvPr>
          <p:cNvSpPr txBox="1">
            <a:spLocks/>
          </p:cNvSpPr>
          <p:nvPr/>
        </p:nvSpPr>
        <p:spPr>
          <a:xfrm>
            <a:off x="5222581" y="1067150"/>
            <a:ext cx="3585481" cy="215444"/>
          </a:xfrm>
          <a:prstGeom prst="rect">
            <a:avLst/>
          </a:prstGeom>
          <a:solidFill>
            <a:schemeClr val="accent6"/>
          </a:solidFill>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400" b="0" i="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Clr>
                <a:schemeClr val="accent2"/>
              </a:buClr>
              <a:buFont typeface="Arial" panose="020B0604020202020204" pitchFamily="34" charset="0"/>
              <a:buChar char="•"/>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i="0" dirty="0">
                <a:solidFill>
                  <a:schemeClr val="bg1"/>
                </a:solidFill>
                <a:latin typeface="Sanofi Sans" panose="02010503030201020103" pitchFamily="50" charset="0"/>
              </a:rPr>
              <a:t>R</a:t>
            </a:r>
          </a:p>
        </p:txBody>
      </p:sp>
      <p:sp>
        <p:nvSpPr>
          <p:cNvPr id="31" name="Rectangle 30">
            <a:extLst>
              <a:ext uri="{FF2B5EF4-FFF2-40B4-BE49-F238E27FC236}">
                <a16:creationId xmlns:a16="http://schemas.microsoft.com/office/drawing/2014/main" id="{859B7EE3-9A03-CA2F-8B59-46C8724273A6}"/>
              </a:ext>
            </a:extLst>
          </p:cNvPr>
          <p:cNvSpPr/>
          <p:nvPr/>
        </p:nvSpPr>
        <p:spPr>
          <a:xfrm>
            <a:off x="504097" y="1999155"/>
            <a:ext cx="3291840" cy="146791"/>
          </a:xfrm>
          <a:prstGeom prst="rect">
            <a:avLst/>
          </a:prstGeom>
          <a:noFill/>
          <a:ln cap="rnd">
            <a:solidFill>
              <a:schemeClr val="accent5"/>
            </a:solidFill>
            <a:prstDash val="lgDash"/>
            <a:round/>
            <a:extLst>
              <a:ext uri="{C807C97D-BFC1-408E-A445-0C87EB9F89A2}">
                <ask:lineSketchStyleProps xmlns:ask="http://schemas.microsoft.com/office/drawing/2018/sketchyshapes" sd="1219033472">
                  <a:custGeom>
                    <a:avLst/>
                    <a:gdLst>
                      <a:gd name="connsiteX0" fmla="*/ 0 w 2194560"/>
                      <a:gd name="connsiteY0" fmla="*/ 0 h 343887"/>
                      <a:gd name="connsiteX1" fmla="*/ 526694 w 2194560"/>
                      <a:gd name="connsiteY1" fmla="*/ 0 h 343887"/>
                      <a:gd name="connsiteX2" fmla="*/ 1009498 w 2194560"/>
                      <a:gd name="connsiteY2" fmla="*/ 0 h 343887"/>
                      <a:gd name="connsiteX3" fmla="*/ 1602029 w 2194560"/>
                      <a:gd name="connsiteY3" fmla="*/ 0 h 343887"/>
                      <a:gd name="connsiteX4" fmla="*/ 2194560 w 2194560"/>
                      <a:gd name="connsiteY4" fmla="*/ 0 h 343887"/>
                      <a:gd name="connsiteX5" fmla="*/ 2194560 w 2194560"/>
                      <a:gd name="connsiteY5" fmla="*/ 343887 h 343887"/>
                      <a:gd name="connsiteX6" fmla="*/ 1689811 w 2194560"/>
                      <a:gd name="connsiteY6" fmla="*/ 343887 h 343887"/>
                      <a:gd name="connsiteX7" fmla="*/ 1185062 w 2194560"/>
                      <a:gd name="connsiteY7" fmla="*/ 343887 h 343887"/>
                      <a:gd name="connsiteX8" fmla="*/ 592531 w 2194560"/>
                      <a:gd name="connsiteY8" fmla="*/ 343887 h 343887"/>
                      <a:gd name="connsiteX9" fmla="*/ 0 w 2194560"/>
                      <a:gd name="connsiteY9" fmla="*/ 343887 h 343887"/>
                      <a:gd name="connsiteX10" fmla="*/ 0 w 2194560"/>
                      <a:gd name="connsiteY10" fmla="*/ 0 h 34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4560" h="343887" extrusionOk="0">
                        <a:moveTo>
                          <a:pt x="0" y="0"/>
                        </a:moveTo>
                        <a:cubicBezTo>
                          <a:pt x="213341" y="-24362"/>
                          <a:pt x="279133" y="11107"/>
                          <a:pt x="526694" y="0"/>
                        </a:cubicBezTo>
                        <a:cubicBezTo>
                          <a:pt x="774255" y="-11107"/>
                          <a:pt x="908703" y="29149"/>
                          <a:pt x="1009498" y="0"/>
                        </a:cubicBezTo>
                        <a:cubicBezTo>
                          <a:pt x="1110293" y="-29149"/>
                          <a:pt x="1327220" y="42206"/>
                          <a:pt x="1602029" y="0"/>
                        </a:cubicBezTo>
                        <a:cubicBezTo>
                          <a:pt x="1876838" y="-42206"/>
                          <a:pt x="1989113" y="24255"/>
                          <a:pt x="2194560" y="0"/>
                        </a:cubicBezTo>
                        <a:cubicBezTo>
                          <a:pt x="2232143" y="92007"/>
                          <a:pt x="2160953" y="229305"/>
                          <a:pt x="2194560" y="343887"/>
                        </a:cubicBezTo>
                        <a:cubicBezTo>
                          <a:pt x="2009574" y="394607"/>
                          <a:pt x="1868232" y="332546"/>
                          <a:pt x="1689811" y="343887"/>
                        </a:cubicBezTo>
                        <a:cubicBezTo>
                          <a:pt x="1511390" y="355228"/>
                          <a:pt x="1409928" y="308248"/>
                          <a:pt x="1185062" y="343887"/>
                        </a:cubicBezTo>
                        <a:cubicBezTo>
                          <a:pt x="960196" y="379526"/>
                          <a:pt x="778533" y="343158"/>
                          <a:pt x="592531" y="343887"/>
                        </a:cubicBezTo>
                        <a:cubicBezTo>
                          <a:pt x="406529" y="344616"/>
                          <a:pt x="237935" y="307242"/>
                          <a:pt x="0" y="343887"/>
                        </a:cubicBezTo>
                        <a:cubicBezTo>
                          <a:pt x="-16042" y="255311"/>
                          <a:pt x="22650" y="14454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i="1" dirty="0" err="1">
                <a:latin typeface="Sanofi Serif" panose="02060503060201020102" pitchFamily="18" charset="0"/>
              </a:rPr>
              <a:t>boolean</a:t>
            </a:r>
            <a:endParaRPr lang="en-US" sz="1000" i="1" dirty="0">
              <a:latin typeface="Sanofi Serif" panose="02060503060201020102" pitchFamily="18" charset="0"/>
            </a:endParaRPr>
          </a:p>
        </p:txBody>
      </p:sp>
      <p:sp>
        <p:nvSpPr>
          <p:cNvPr id="36" name="Rectangle 35">
            <a:extLst>
              <a:ext uri="{FF2B5EF4-FFF2-40B4-BE49-F238E27FC236}">
                <a16:creationId xmlns:a16="http://schemas.microsoft.com/office/drawing/2014/main" id="{925BE31C-9E74-20AF-0DFC-20E5EEB80152}"/>
              </a:ext>
            </a:extLst>
          </p:cNvPr>
          <p:cNvSpPr/>
          <p:nvPr/>
        </p:nvSpPr>
        <p:spPr>
          <a:xfrm>
            <a:off x="5218658" y="2208596"/>
            <a:ext cx="2743200" cy="355725"/>
          </a:xfrm>
          <a:prstGeom prst="rect">
            <a:avLst/>
          </a:prstGeom>
          <a:noFill/>
          <a:ln cap="rnd">
            <a:solidFill>
              <a:schemeClr val="accent5"/>
            </a:solidFill>
            <a:prstDash val="lgDash"/>
            <a:round/>
            <a:extLst>
              <a:ext uri="{C807C97D-BFC1-408E-A445-0C87EB9F89A2}">
                <ask:lineSketchStyleProps xmlns:ask="http://schemas.microsoft.com/office/drawing/2018/sketchyshapes" sd="1219033472">
                  <a:custGeom>
                    <a:avLst/>
                    <a:gdLst>
                      <a:gd name="connsiteX0" fmla="*/ 0 w 1637580"/>
                      <a:gd name="connsiteY0" fmla="*/ 0 h 727581"/>
                      <a:gd name="connsiteX1" fmla="*/ 529484 w 1637580"/>
                      <a:gd name="connsiteY1" fmla="*/ 0 h 727581"/>
                      <a:gd name="connsiteX2" fmla="*/ 1026217 w 1637580"/>
                      <a:gd name="connsiteY2" fmla="*/ 0 h 727581"/>
                      <a:gd name="connsiteX3" fmla="*/ 1637580 w 1637580"/>
                      <a:gd name="connsiteY3" fmla="*/ 0 h 727581"/>
                      <a:gd name="connsiteX4" fmla="*/ 1637580 w 1637580"/>
                      <a:gd name="connsiteY4" fmla="*/ 356515 h 727581"/>
                      <a:gd name="connsiteX5" fmla="*/ 1637580 w 1637580"/>
                      <a:gd name="connsiteY5" fmla="*/ 727581 h 727581"/>
                      <a:gd name="connsiteX6" fmla="*/ 1124472 w 1637580"/>
                      <a:gd name="connsiteY6" fmla="*/ 727581 h 727581"/>
                      <a:gd name="connsiteX7" fmla="*/ 611363 w 1637580"/>
                      <a:gd name="connsiteY7" fmla="*/ 727581 h 727581"/>
                      <a:gd name="connsiteX8" fmla="*/ 0 w 1637580"/>
                      <a:gd name="connsiteY8" fmla="*/ 727581 h 727581"/>
                      <a:gd name="connsiteX9" fmla="*/ 0 w 1637580"/>
                      <a:gd name="connsiteY9" fmla="*/ 385618 h 727581"/>
                      <a:gd name="connsiteX10" fmla="*/ 0 w 1637580"/>
                      <a:gd name="connsiteY10" fmla="*/ 0 h 727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7580" h="727581" extrusionOk="0">
                        <a:moveTo>
                          <a:pt x="0" y="0"/>
                        </a:moveTo>
                        <a:cubicBezTo>
                          <a:pt x="117641" y="-43163"/>
                          <a:pt x="285668" y="53213"/>
                          <a:pt x="529484" y="0"/>
                        </a:cubicBezTo>
                        <a:cubicBezTo>
                          <a:pt x="773300" y="-53213"/>
                          <a:pt x="821482" y="57783"/>
                          <a:pt x="1026217" y="0"/>
                        </a:cubicBezTo>
                        <a:cubicBezTo>
                          <a:pt x="1230952" y="-57783"/>
                          <a:pt x="1491683" y="61682"/>
                          <a:pt x="1637580" y="0"/>
                        </a:cubicBezTo>
                        <a:cubicBezTo>
                          <a:pt x="1643217" y="90628"/>
                          <a:pt x="1632753" y="221439"/>
                          <a:pt x="1637580" y="356515"/>
                        </a:cubicBezTo>
                        <a:cubicBezTo>
                          <a:pt x="1642407" y="491591"/>
                          <a:pt x="1626456" y="652635"/>
                          <a:pt x="1637580" y="727581"/>
                        </a:cubicBezTo>
                        <a:cubicBezTo>
                          <a:pt x="1462912" y="744891"/>
                          <a:pt x="1301581" y="682939"/>
                          <a:pt x="1124472" y="727581"/>
                        </a:cubicBezTo>
                        <a:cubicBezTo>
                          <a:pt x="947363" y="772223"/>
                          <a:pt x="841642" y="695498"/>
                          <a:pt x="611363" y="727581"/>
                        </a:cubicBezTo>
                        <a:cubicBezTo>
                          <a:pt x="381084" y="759664"/>
                          <a:pt x="131100" y="697978"/>
                          <a:pt x="0" y="727581"/>
                        </a:cubicBezTo>
                        <a:cubicBezTo>
                          <a:pt x="-10066" y="571537"/>
                          <a:pt x="10232" y="526943"/>
                          <a:pt x="0" y="385618"/>
                        </a:cubicBezTo>
                        <a:cubicBezTo>
                          <a:pt x="-10232" y="244293"/>
                          <a:pt x="15411" y="81278"/>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i="1" dirty="0">
                <a:latin typeface="Sanofi Serif" panose="02060503060201020102" pitchFamily="18" charset="0"/>
              </a:rPr>
              <a:t>logical</a:t>
            </a:r>
          </a:p>
        </p:txBody>
      </p:sp>
      <p:cxnSp>
        <p:nvCxnSpPr>
          <p:cNvPr id="37" name="Straight Connector 36">
            <a:extLst>
              <a:ext uri="{FF2B5EF4-FFF2-40B4-BE49-F238E27FC236}">
                <a16:creationId xmlns:a16="http://schemas.microsoft.com/office/drawing/2014/main" id="{36E6E8BA-2F3E-FF91-34F0-02FAA57AC196}"/>
              </a:ext>
            </a:extLst>
          </p:cNvPr>
          <p:cNvCxnSpPr>
            <a:cxnSpLocks/>
            <a:stCxn id="31" idx="3"/>
            <a:endCxn id="36" idx="1"/>
          </p:cNvCxnSpPr>
          <p:nvPr/>
        </p:nvCxnSpPr>
        <p:spPr>
          <a:xfrm>
            <a:off x="3795937" y="2072551"/>
            <a:ext cx="1422721" cy="313908"/>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66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AAC8217-B9A9-6136-6056-18A99A27B438}"/>
              </a:ext>
            </a:extLst>
          </p:cNvPr>
          <p:cNvSpPr txBox="1">
            <a:spLocks/>
          </p:cNvSpPr>
          <p:nvPr/>
        </p:nvSpPr>
        <p:spPr>
          <a:xfrm>
            <a:off x="331200" y="1067150"/>
            <a:ext cx="8485199" cy="3492148"/>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0400" lvl="2" indent="0">
              <a:buNone/>
            </a:pPr>
            <a:endParaRPr lang="en-US" altLang="zh-CN" sz="1000" b="0" dirty="0">
              <a:solidFill>
                <a:srgbClr val="CCCCCC"/>
              </a:solidFill>
              <a:effectLst/>
              <a:latin typeface="Consolas" panose="020B0609020204030204" pitchFamily="49" charset="0"/>
            </a:endParaRPr>
          </a:p>
        </p:txBody>
      </p:sp>
      <p:sp>
        <p:nvSpPr>
          <p:cNvPr id="43" name="Text Placeholder 3">
            <a:extLst>
              <a:ext uri="{FF2B5EF4-FFF2-40B4-BE49-F238E27FC236}">
                <a16:creationId xmlns:a16="http://schemas.microsoft.com/office/drawing/2014/main" id="{E2F32C79-D28D-C850-8408-79BC5E90BA0D}"/>
              </a:ext>
            </a:extLst>
          </p:cNvPr>
          <p:cNvSpPr txBox="1">
            <a:spLocks/>
          </p:cNvSpPr>
          <p:nvPr/>
        </p:nvSpPr>
        <p:spPr>
          <a:xfrm>
            <a:off x="331359" y="1065117"/>
            <a:ext cx="8483673"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JSON </a:t>
            </a:r>
            <a:r>
              <a:rPr lang="en-US" i="1" dirty="0">
                <a:solidFill>
                  <a:schemeClr val="accent2"/>
                </a:solidFill>
                <a:latin typeface="Sanofi Serif" panose="02060503060201020102" pitchFamily="18" charset="0"/>
              </a:rPr>
              <a:t>array</a:t>
            </a:r>
            <a:r>
              <a:rPr lang="en-US" dirty="0">
                <a:latin typeface="Sanofi Sans" panose="02010503030201020103" pitchFamily="50" charset="0"/>
              </a:rPr>
              <a:t> vs R </a:t>
            </a:r>
            <a:r>
              <a:rPr lang="en-US" i="1" dirty="0" err="1">
                <a:solidFill>
                  <a:schemeClr val="accent2"/>
                </a:solidFill>
                <a:latin typeface="Sanofi Serif" panose="02060503060201020102" pitchFamily="18" charset="0"/>
              </a:rPr>
              <a:t>data.frame</a:t>
            </a:r>
            <a:endParaRPr lang="en-US" i="1" dirty="0">
              <a:solidFill>
                <a:schemeClr val="accent2"/>
              </a:solidFill>
              <a:latin typeface="Sanofi Serif" panose="02060503060201020102" pitchFamily="18" charset="0"/>
            </a:endParaRP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18</a:t>
            </a:fld>
            <a:endParaRPr lang="en-US">
              <a:latin typeface="Sanofi Sans" panose="02010503030201020103" pitchFamily="50" charset="0"/>
            </a:endParaRPr>
          </a:p>
        </p:txBody>
      </p:sp>
      <p:sp>
        <p:nvSpPr>
          <p:cNvPr id="10" name="Text Placeholder 3">
            <a:extLst>
              <a:ext uri="{FF2B5EF4-FFF2-40B4-BE49-F238E27FC236}">
                <a16:creationId xmlns:a16="http://schemas.microsoft.com/office/drawing/2014/main" id="{80348136-D07F-C15A-B3E6-92CCDBA798B4}"/>
              </a:ext>
            </a:extLst>
          </p:cNvPr>
          <p:cNvSpPr txBox="1">
            <a:spLocks/>
          </p:cNvSpPr>
          <p:nvPr/>
        </p:nvSpPr>
        <p:spPr>
          <a:xfrm>
            <a:off x="331525" y="1408308"/>
            <a:ext cx="3585479" cy="3141395"/>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"ITEMGROUPDATASEQ"</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"ITEMGROUPDATASEQ"</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"Record identifier"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"type"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"integer"</a:t>
            </a: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 STUDYID"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"STUDYID"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"Study Identifier"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"type"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"string"</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 DOMAIN"</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"DOMAIN"</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"Domain Abbreviation"</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"type"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"string"</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p:txBody>
      </p:sp>
      <p:sp>
        <p:nvSpPr>
          <p:cNvPr id="11" name="Text Placeholder 3">
            <a:extLst>
              <a:ext uri="{FF2B5EF4-FFF2-40B4-BE49-F238E27FC236}">
                <a16:creationId xmlns:a16="http://schemas.microsoft.com/office/drawing/2014/main" id="{A523FF4F-797C-AEDA-BAEF-BEC52F9F33EF}"/>
              </a:ext>
            </a:extLst>
          </p:cNvPr>
          <p:cNvSpPr txBox="1">
            <a:spLocks/>
          </p:cNvSpPr>
          <p:nvPr/>
        </p:nvSpPr>
        <p:spPr>
          <a:xfrm>
            <a:off x="5224788" y="1408307"/>
            <a:ext cx="3585481" cy="3150991"/>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2713" marR="0" lvl="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OID</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name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endParaRPr>
          </a:p>
          <a:p>
            <a:pPr marL="112713" marR="0" lvl="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ITEMGROUPDATASEQ</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ITEMGROUPDATASEQ</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p>
          <a:p>
            <a:pPr marL="112713" marR="0" lvl="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STUDYID</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STUDYID</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p>
          <a:p>
            <a:pPr marL="112713" marR="0" lvl="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DOMAIN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DOMAIN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p>
          <a:p>
            <a:pPr marL="112713" marR="0" lvl="0" algn="l" defTabSz="457200" rtl="0" eaLnBrk="1" fontAlgn="auto" latinLnBrk="0" hangingPunct="1">
              <a:lnSpc>
                <a:spcPct val="100000"/>
              </a:lnSpc>
              <a:spcBef>
                <a:spcPts val="0"/>
              </a:spcBef>
              <a:spcAft>
                <a:spcPts val="0"/>
              </a:spcAft>
              <a:buClrTx/>
              <a:buSzTx/>
              <a:buFontTx/>
              <a:buNone/>
              <a:tabLst/>
              <a:defRPr/>
            </a:pPr>
            <a:endParaRPr lang="en-US" altLang="zh-CN" sz="1000" dirty="0">
              <a:solidFill>
                <a:srgbClr val="9CDCFE"/>
              </a:solidFill>
              <a:latin typeface="Consolas" panose="020B0609020204030204" pitchFamily="49" charset="0"/>
              <a:ea typeface="+mn-ea"/>
              <a:cs typeface="+mn-cs"/>
            </a:endParaRPr>
          </a:p>
          <a:p>
            <a:pPr marL="112713" marR="0" lvl="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lang="en-US" altLang="zh-CN" sz="1000" dirty="0">
                <a:solidFill>
                  <a:srgbClr val="9CDCFE"/>
                </a:solidFill>
                <a:latin typeface="Consolas" panose="020B0609020204030204" pitchFamily="49" charset="0"/>
                <a:ea typeface="+mn-ea"/>
                <a:cs typeface="+mn-cs"/>
              </a:rPr>
              <a:t>l</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abel</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type</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endParaRPr>
          </a:p>
          <a:p>
            <a:pPr marL="112713" marR="0" lvl="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1 </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Record</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identifier</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integer</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p>
          <a:p>
            <a:pPr marL="112713" marR="0" lvl="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2 </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Study</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Identifier</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string</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p>
          <a:p>
            <a:pPr marL="112713" marR="0" lvl="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mn-ea"/>
                <a:cs typeface="+mn-cs"/>
              </a:rPr>
              <a:t>3 </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Domain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Abbreviation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string</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p>
          <a:p>
            <a:pPr marL="112713" marR="0" lvl="0" algn="l" defTabSz="4572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mn-ea"/>
                <a:cs typeface="+mn-cs"/>
              </a:rPr>
              <a:t>      </a:t>
            </a:r>
          </a:p>
        </p:txBody>
      </p:sp>
      <p:sp>
        <p:nvSpPr>
          <p:cNvPr id="40" name="Oval 39">
            <a:extLst>
              <a:ext uri="{FF2B5EF4-FFF2-40B4-BE49-F238E27FC236}">
                <a16:creationId xmlns:a16="http://schemas.microsoft.com/office/drawing/2014/main" id="{ACABCB9C-B789-E8FD-9D2F-F8C7EBCA63AA}"/>
              </a:ext>
            </a:extLst>
          </p:cNvPr>
          <p:cNvSpPr/>
          <p:nvPr/>
        </p:nvSpPr>
        <p:spPr>
          <a:xfrm>
            <a:off x="414111" y="1118500"/>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2EE4AAF-A774-6D36-73AB-AD1A42070AF5}"/>
              </a:ext>
            </a:extLst>
          </p:cNvPr>
          <p:cNvSpPr/>
          <p:nvPr/>
        </p:nvSpPr>
        <p:spPr>
          <a:xfrm>
            <a:off x="593066" y="1118500"/>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840C47A-5710-02FE-5552-D792016D8D46}"/>
              </a:ext>
            </a:extLst>
          </p:cNvPr>
          <p:cNvSpPr/>
          <p:nvPr/>
        </p:nvSpPr>
        <p:spPr>
          <a:xfrm>
            <a:off x="772021" y="1118500"/>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44" name="Text Placeholder 2">
            <a:extLst>
              <a:ext uri="{FF2B5EF4-FFF2-40B4-BE49-F238E27FC236}">
                <a16:creationId xmlns:a16="http://schemas.microsoft.com/office/drawing/2014/main" id="{D240FC95-F722-933D-DC13-AFC4B4437613}"/>
              </a:ext>
            </a:extLst>
          </p:cNvPr>
          <p:cNvSpPr>
            <a:spLocks noGrp="1"/>
          </p:cNvSpPr>
          <p:nvPr>
            <p:ph type="body" sz="quarter" idx="2"/>
          </p:nvPr>
        </p:nvSpPr>
        <p:spPr>
          <a:xfrm>
            <a:off x="332627" y="791653"/>
            <a:ext cx="3583273" cy="215444"/>
          </a:xfrm>
          <a:solidFill>
            <a:schemeClr val="accent4"/>
          </a:solidFill>
        </p:spPr>
        <p:txBody>
          <a:bodyPr/>
          <a:lstStyle/>
          <a:p>
            <a:pPr algn="ctr"/>
            <a:r>
              <a:rPr lang="en-US" b="1" i="0" dirty="0">
                <a:solidFill>
                  <a:schemeClr val="bg1"/>
                </a:solidFill>
                <a:latin typeface="Sanofi Sans" panose="02010503030201020103" pitchFamily="50" charset="0"/>
              </a:rPr>
              <a:t>JSON </a:t>
            </a:r>
            <a:r>
              <a:rPr lang="en-US" b="1" dirty="0">
                <a:solidFill>
                  <a:schemeClr val="bg1"/>
                </a:solidFill>
                <a:latin typeface="Sanofi Serif" panose="02060503060201020102" pitchFamily="18" charset="0"/>
              </a:rPr>
              <a:t>array</a:t>
            </a:r>
            <a:r>
              <a:rPr lang="en-US" b="1" i="0" dirty="0">
                <a:solidFill>
                  <a:schemeClr val="bg1"/>
                </a:solidFill>
                <a:latin typeface="Sanofi Sans" panose="02010503030201020103" pitchFamily="50" charset="0"/>
              </a:rPr>
              <a:t> of </a:t>
            </a:r>
            <a:r>
              <a:rPr lang="en-US" b="1" dirty="0">
                <a:solidFill>
                  <a:schemeClr val="bg1"/>
                </a:solidFill>
                <a:latin typeface="Sanofi Serif" panose="02060503060201020102" pitchFamily="18" charset="0"/>
              </a:rPr>
              <a:t>object</a:t>
            </a:r>
          </a:p>
        </p:txBody>
      </p:sp>
      <p:sp>
        <p:nvSpPr>
          <p:cNvPr id="45" name="Text Placeholder 2">
            <a:extLst>
              <a:ext uri="{FF2B5EF4-FFF2-40B4-BE49-F238E27FC236}">
                <a16:creationId xmlns:a16="http://schemas.microsoft.com/office/drawing/2014/main" id="{3AEEE0CE-9B58-DC84-CD3B-B3C225089384}"/>
              </a:ext>
            </a:extLst>
          </p:cNvPr>
          <p:cNvSpPr txBox="1">
            <a:spLocks/>
          </p:cNvSpPr>
          <p:nvPr/>
        </p:nvSpPr>
        <p:spPr>
          <a:xfrm>
            <a:off x="5224788" y="791653"/>
            <a:ext cx="3585481" cy="215444"/>
          </a:xfrm>
          <a:prstGeom prst="rect">
            <a:avLst/>
          </a:prstGeom>
          <a:solidFill>
            <a:schemeClr val="accent6"/>
          </a:solidFill>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400" b="0" i="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Clr>
                <a:schemeClr val="accent2"/>
              </a:buClr>
              <a:buFont typeface="Arial" panose="020B0604020202020204" pitchFamily="34" charset="0"/>
              <a:buChar char="•"/>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i="0" dirty="0">
                <a:solidFill>
                  <a:schemeClr val="bg1"/>
                </a:solidFill>
                <a:latin typeface="Sanofi Sans" panose="02010503030201020103" pitchFamily="50" charset="0"/>
              </a:rPr>
              <a:t>R </a:t>
            </a:r>
            <a:r>
              <a:rPr lang="en-US" b="1" dirty="0" err="1">
                <a:solidFill>
                  <a:schemeClr val="bg1"/>
                </a:solidFill>
                <a:latin typeface="Sanofi Serif" panose="02060503060201020102" pitchFamily="18" charset="0"/>
              </a:rPr>
              <a:t>data.frame</a:t>
            </a:r>
            <a:r>
              <a:rPr lang="en-US" b="1" dirty="0">
                <a:solidFill>
                  <a:schemeClr val="bg1"/>
                </a:solidFill>
                <a:latin typeface="Sanofi Serif" panose="02060503060201020102" pitchFamily="18" charset="0"/>
              </a:rPr>
              <a:t> </a:t>
            </a:r>
            <a:r>
              <a:rPr lang="en-US" b="1" i="0" dirty="0">
                <a:solidFill>
                  <a:schemeClr val="bg1"/>
                </a:solidFill>
                <a:latin typeface="Sanofi Sans" panose="02010503030201020103" pitchFamily="50" charset="0"/>
              </a:rPr>
              <a:t>with column name</a:t>
            </a:r>
          </a:p>
        </p:txBody>
      </p:sp>
    </p:spTree>
    <p:extLst>
      <p:ext uri="{BB962C8B-B14F-4D97-AF65-F5344CB8AC3E}">
        <p14:creationId xmlns:p14="http://schemas.microsoft.com/office/powerpoint/2010/main" val="419850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AAC8217-B9A9-6136-6056-18A99A27B438}"/>
              </a:ext>
            </a:extLst>
          </p:cNvPr>
          <p:cNvSpPr txBox="1">
            <a:spLocks/>
          </p:cNvSpPr>
          <p:nvPr/>
        </p:nvSpPr>
        <p:spPr>
          <a:xfrm>
            <a:off x="331200" y="1067150"/>
            <a:ext cx="8485199" cy="1504600"/>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0400" lvl="2" indent="0">
              <a:buNone/>
            </a:pPr>
            <a:endParaRPr lang="en-US" altLang="zh-CN" sz="1000" b="0" dirty="0">
              <a:solidFill>
                <a:srgbClr val="CCCCCC"/>
              </a:solidFill>
              <a:effectLst/>
              <a:latin typeface="Consolas" panose="020B0609020204030204" pitchFamily="49" charset="0"/>
            </a:endParaRPr>
          </a:p>
        </p:txBody>
      </p:sp>
      <p:sp>
        <p:nvSpPr>
          <p:cNvPr id="43" name="Text Placeholder 3">
            <a:extLst>
              <a:ext uri="{FF2B5EF4-FFF2-40B4-BE49-F238E27FC236}">
                <a16:creationId xmlns:a16="http://schemas.microsoft.com/office/drawing/2014/main" id="{E2F32C79-D28D-C850-8408-79BC5E90BA0D}"/>
              </a:ext>
            </a:extLst>
          </p:cNvPr>
          <p:cNvSpPr txBox="1">
            <a:spLocks/>
          </p:cNvSpPr>
          <p:nvPr/>
        </p:nvSpPr>
        <p:spPr>
          <a:xfrm>
            <a:off x="331359" y="1067150"/>
            <a:ext cx="8483673"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JSON </a:t>
            </a:r>
            <a:r>
              <a:rPr lang="en-US" i="1" dirty="0">
                <a:solidFill>
                  <a:schemeClr val="accent2"/>
                </a:solidFill>
                <a:latin typeface="Sanofi Serif" panose="02060503060201020102" pitchFamily="18" charset="0"/>
              </a:rPr>
              <a:t>array</a:t>
            </a:r>
            <a:r>
              <a:rPr lang="en-US" dirty="0">
                <a:latin typeface="Sanofi Sans" panose="02010503030201020103" pitchFamily="50" charset="0"/>
              </a:rPr>
              <a:t> vs R </a:t>
            </a:r>
            <a:r>
              <a:rPr lang="en-US" i="1" dirty="0" err="1">
                <a:solidFill>
                  <a:schemeClr val="accent2"/>
                </a:solidFill>
                <a:latin typeface="Sanofi Serif" panose="02060503060201020102" pitchFamily="18" charset="0"/>
              </a:rPr>
              <a:t>data.frame</a:t>
            </a:r>
            <a:endParaRPr lang="en-US" i="1" dirty="0">
              <a:solidFill>
                <a:schemeClr val="accent2"/>
              </a:solidFill>
              <a:latin typeface="Sanofi Serif" panose="02060503060201020102" pitchFamily="18" charset="0"/>
            </a:endParaRP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19</a:t>
            </a:fld>
            <a:endParaRPr lang="en-US">
              <a:latin typeface="Sanofi Sans" panose="02010503030201020103" pitchFamily="50" charset="0"/>
            </a:endParaRPr>
          </a:p>
        </p:txBody>
      </p:sp>
      <p:sp>
        <p:nvSpPr>
          <p:cNvPr id="10" name="Text Placeholder 3">
            <a:extLst>
              <a:ext uri="{FF2B5EF4-FFF2-40B4-BE49-F238E27FC236}">
                <a16:creationId xmlns:a16="http://schemas.microsoft.com/office/drawing/2014/main" id="{80348136-D07F-C15A-B3E6-92CCDBA798B4}"/>
              </a:ext>
            </a:extLst>
          </p:cNvPr>
          <p:cNvSpPr txBox="1">
            <a:spLocks/>
          </p:cNvSpPr>
          <p:nvPr/>
        </p:nvSpPr>
        <p:spPr>
          <a:xfrm>
            <a:off x="332205" y="1209940"/>
            <a:ext cx="8485199" cy="1500276"/>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"CDISC01.100008"</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"100008"</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"2003-04-29"</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"2003-10-12"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"CDISC01.100014"</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"100014"</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"2003-10-15"</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"2004-03-29"</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3</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"CDISC01.200001"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"200001"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"2003-09-30"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"2004-02-02"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4</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"CDISC01.200002"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"200002"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"2003-10-10"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"2004-03-28"</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5</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"CDISC01.200005"</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"200005"</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p:txBody>
      </p:sp>
      <p:sp>
        <p:nvSpPr>
          <p:cNvPr id="40" name="Oval 39">
            <a:extLst>
              <a:ext uri="{FF2B5EF4-FFF2-40B4-BE49-F238E27FC236}">
                <a16:creationId xmlns:a16="http://schemas.microsoft.com/office/drawing/2014/main" id="{ACABCB9C-B789-E8FD-9D2F-F8C7EBCA63AA}"/>
              </a:ext>
            </a:extLst>
          </p:cNvPr>
          <p:cNvSpPr/>
          <p:nvPr/>
        </p:nvSpPr>
        <p:spPr>
          <a:xfrm>
            <a:off x="421731" y="1112872"/>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72EE4AAF-A774-6D36-73AB-AD1A42070AF5}"/>
              </a:ext>
            </a:extLst>
          </p:cNvPr>
          <p:cNvSpPr/>
          <p:nvPr/>
        </p:nvSpPr>
        <p:spPr>
          <a:xfrm>
            <a:off x="600686" y="1112872"/>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A840C47A-5710-02FE-5552-D792016D8D46}"/>
              </a:ext>
            </a:extLst>
          </p:cNvPr>
          <p:cNvSpPr/>
          <p:nvPr/>
        </p:nvSpPr>
        <p:spPr>
          <a:xfrm>
            <a:off x="779641" y="1112872"/>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44" name="Text Placeholder 2">
            <a:extLst>
              <a:ext uri="{FF2B5EF4-FFF2-40B4-BE49-F238E27FC236}">
                <a16:creationId xmlns:a16="http://schemas.microsoft.com/office/drawing/2014/main" id="{D240FC95-F722-933D-DC13-AFC4B4437613}"/>
              </a:ext>
            </a:extLst>
          </p:cNvPr>
          <p:cNvSpPr>
            <a:spLocks noGrp="1"/>
          </p:cNvSpPr>
          <p:nvPr>
            <p:ph type="body" sz="quarter" idx="2"/>
          </p:nvPr>
        </p:nvSpPr>
        <p:spPr>
          <a:xfrm>
            <a:off x="332627" y="791653"/>
            <a:ext cx="3583273" cy="215444"/>
          </a:xfrm>
          <a:solidFill>
            <a:schemeClr val="accent4"/>
          </a:solidFill>
        </p:spPr>
        <p:txBody>
          <a:bodyPr/>
          <a:lstStyle/>
          <a:p>
            <a:pPr algn="ctr"/>
            <a:r>
              <a:rPr lang="en-US" b="1" i="0" dirty="0">
                <a:solidFill>
                  <a:schemeClr val="bg1"/>
                </a:solidFill>
                <a:latin typeface="Sanofi Sans" panose="02010503030201020103" pitchFamily="50" charset="0"/>
              </a:rPr>
              <a:t>JSON </a:t>
            </a:r>
            <a:r>
              <a:rPr lang="en-US" b="1" dirty="0">
                <a:solidFill>
                  <a:schemeClr val="bg1"/>
                </a:solidFill>
                <a:latin typeface="Sanofi Serif" panose="02060503060201020102" pitchFamily="18" charset="0"/>
              </a:rPr>
              <a:t>array</a:t>
            </a:r>
            <a:r>
              <a:rPr lang="en-US" b="1" i="0" dirty="0">
                <a:solidFill>
                  <a:schemeClr val="bg1"/>
                </a:solidFill>
                <a:latin typeface="Sanofi Sans" panose="02010503030201020103" pitchFamily="50" charset="0"/>
              </a:rPr>
              <a:t> of </a:t>
            </a:r>
            <a:r>
              <a:rPr lang="en-US" b="1" dirty="0">
                <a:solidFill>
                  <a:schemeClr val="bg1"/>
                </a:solidFill>
                <a:latin typeface="Sanofi Serif" panose="02060503060201020102" pitchFamily="18" charset="0"/>
              </a:rPr>
              <a:t>array</a:t>
            </a:r>
          </a:p>
        </p:txBody>
      </p:sp>
      <p:sp>
        <p:nvSpPr>
          <p:cNvPr id="45" name="Text Placeholder 2">
            <a:extLst>
              <a:ext uri="{FF2B5EF4-FFF2-40B4-BE49-F238E27FC236}">
                <a16:creationId xmlns:a16="http://schemas.microsoft.com/office/drawing/2014/main" id="{3AEEE0CE-9B58-DC84-CD3B-B3C225089384}"/>
              </a:ext>
            </a:extLst>
          </p:cNvPr>
          <p:cNvSpPr txBox="1">
            <a:spLocks/>
          </p:cNvSpPr>
          <p:nvPr/>
        </p:nvSpPr>
        <p:spPr>
          <a:xfrm>
            <a:off x="326596" y="2775981"/>
            <a:ext cx="3585481" cy="215444"/>
          </a:xfrm>
          <a:prstGeom prst="rect">
            <a:avLst/>
          </a:prstGeom>
          <a:solidFill>
            <a:schemeClr val="accent6"/>
          </a:solidFill>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400" b="0" i="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Clr>
                <a:schemeClr val="accent2"/>
              </a:buClr>
              <a:buFont typeface="Arial" panose="020B0604020202020204" pitchFamily="34" charset="0"/>
              <a:buChar char="•"/>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0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b="1" i="0" dirty="0">
                <a:solidFill>
                  <a:schemeClr val="bg1"/>
                </a:solidFill>
                <a:latin typeface="Sanofi Sans" panose="02010503030201020103" pitchFamily="50" charset="0"/>
              </a:rPr>
              <a:t>R </a:t>
            </a:r>
            <a:r>
              <a:rPr lang="en-US" b="1" dirty="0" err="1">
                <a:solidFill>
                  <a:schemeClr val="bg1"/>
                </a:solidFill>
                <a:latin typeface="Sanofi Serif" panose="02060503060201020102" pitchFamily="18" charset="0"/>
              </a:rPr>
              <a:t>data.frame</a:t>
            </a:r>
            <a:r>
              <a:rPr lang="en-US" b="1" i="0" dirty="0">
                <a:solidFill>
                  <a:schemeClr val="bg1"/>
                </a:solidFill>
                <a:latin typeface="Sanofi Sans" panose="02010503030201020103" pitchFamily="50" charset="0"/>
              </a:rPr>
              <a:t> with NO column name</a:t>
            </a:r>
          </a:p>
        </p:txBody>
      </p:sp>
      <p:sp>
        <p:nvSpPr>
          <p:cNvPr id="9" name="Text Placeholder 3">
            <a:extLst>
              <a:ext uri="{FF2B5EF4-FFF2-40B4-BE49-F238E27FC236}">
                <a16:creationId xmlns:a16="http://schemas.microsoft.com/office/drawing/2014/main" id="{D6E0E835-89E9-1BD8-9225-5D6BAE29879D}"/>
              </a:ext>
            </a:extLst>
          </p:cNvPr>
          <p:cNvSpPr txBox="1">
            <a:spLocks/>
          </p:cNvSpPr>
          <p:nvPr/>
        </p:nvSpPr>
        <p:spPr>
          <a:xfrm>
            <a:off x="332205" y="3054698"/>
            <a:ext cx="8485199" cy="1504600"/>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30400" lvl="2" indent="0">
              <a:buNone/>
            </a:pPr>
            <a:endParaRPr lang="en-US" altLang="zh-CN" sz="1000" b="0" dirty="0">
              <a:solidFill>
                <a:srgbClr val="CCCCCC"/>
              </a:solidFill>
              <a:effectLst/>
              <a:latin typeface="Consolas" panose="020B0609020204030204" pitchFamily="49" charset="0"/>
            </a:endParaRPr>
          </a:p>
        </p:txBody>
      </p:sp>
      <p:sp>
        <p:nvSpPr>
          <p:cNvPr id="13" name="Text Placeholder 3">
            <a:extLst>
              <a:ext uri="{FF2B5EF4-FFF2-40B4-BE49-F238E27FC236}">
                <a16:creationId xmlns:a16="http://schemas.microsoft.com/office/drawing/2014/main" id="{6C3F4CED-8D9A-F0C2-D35A-FBD98F97429D}"/>
              </a:ext>
            </a:extLst>
          </p:cNvPr>
          <p:cNvSpPr txBox="1">
            <a:spLocks/>
          </p:cNvSpPr>
          <p:nvPr/>
        </p:nvSpPr>
        <p:spPr>
          <a:xfrm>
            <a:off x="333731" y="3054698"/>
            <a:ext cx="8483673"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14" name="Oval 13">
            <a:extLst>
              <a:ext uri="{FF2B5EF4-FFF2-40B4-BE49-F238E27FC236}">
                <a16:creationId xmlns:a16="http://schemas.microsoft.com/office/drawing/2014/main" id="{813F4464-0B96-AEF4-09CC-9C38BE7E8F0E}"/>
              </a:ext>
            </a:extLst>
          </p:cNvPr>
          <p:cNvSpPr/>
          <p:nvPr/>
        </p:nvSpPr>
        <p:spPr>
          <a:xfrm>
            <a:off x="421246" y="3100420"/>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3C05DA0-32F3-7208-C220-391C6FAE6BB6}"/>
              </a:ext>
            </a:extLst>
          </p:cNvPr>
          <p:cNvSpPr/>
          <p:nvPr/>
        </p:nvSpPr>
        <p:spPr>
          <a:xfrm>
            <a:off x="600201" y="3100420"/>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9D2ED2A-D767-B3B7-D689-ADBF6DFE5BA8}"/>
              </a:ext>
            </a:extLst>
          </p:cNvPr>
          <p:cNvSpPr/>
          <p:nvPr/>
        </p:nvSpPr>
        <p:spPr>
          <a:xfrm>
            <a:off x="779156" y="3100420"/>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17" name="Text Placeholder 3">
            <a:extLst>
              <a:ext uri="{FF2B5EF4-FFF2-40B4-BE49-F238E27FC236}">
                <a16:creationId xmlns:a16="http://schemas.microsoft.com/office/drawing/2014/main" id="{5512F74B-3F4D-A770-D0CF-311950CBF690}"/>
              </a:ext>
            </a:extLst>
          </p:cNvPr>
          <p:cNvSpPr txBox="1">
            <a:spLocks/>
          </p:cNvSpPr>
          <p:nvPr/>
        </p:nvSpPr>
        <p:spPr>
          <a:xfrm>
            <a:off x="325070" y="3171813"/>
            <a:ext cx="8485199" cy="1453250"/>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CDISC01.100008</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100008</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2003</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04</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29</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2003</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10</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CDISC01.100014</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100014</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2003</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10</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15</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2004</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03</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29</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3</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CDISC01.200001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200001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2003</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09</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30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2004</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02</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02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4</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CDISC01.200002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200002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2003</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10</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2004</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03</a:t>
            </a:r>
            <a:r>
              <a:rPr kumimoji="0" lang="en-US" altLang="zh-CN" sz="10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28</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5</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DM</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CDISC01.200005</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200005</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200</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p:txBody>
      </p:sp>
    </p:spTree>
    <p:extLst>
      <p:ext uri="{BB962C8B-B14F-4D97-AF65-F5344CB8AC3E}">
        <p14:creationId xmlns:p14="http://schemas.microsoft.com/office/powerpoint/2010/main" val="4107740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3443D8-931A-E712-015F-7B495DD3A7AB}"/>
              </a:ext>
            </a:extLst>
          </p:cNvPr>
          <p:cNvSpPr>
            <a:spLocks noGrp="1"/>
          </p:cNvSpPr>
          <p:nvPr>
            <p:ph type="title"/>
          </p:nvPr>
        </p:nvSpPr>
        <p:spPr>
          <a:xfrm>
            <a:off x="5087572" y="1446020"/>
            <a:ext cx="3712306" cy="1793666"/>
          </a:xfrm>
        </p:spPr>
        <p:txBody>
          <a:bodyPr/>
          <a:lstStyle/>
          <a:p>
            <a:r>
              <a:rPr lang="en-US" sz="2000" dirty="0">
                <a:latin typeface="Sanofi Sans" panose="02010503030201020103" pitchFamily="50" charset="0"/>
              </a:rPr>
              <a:t>From XPT to Dataset-JSON as Alternative Transport Format for Regulatory Submission</a:t>
            </a:r>
            <a:br>
              <a:rPr lang="en-US" sz="2000" dirty="0">
                <a:latin typeface="Sanofi Sans" panose="02010503030201020103" pitchFamily="50" charset="0"/>
              </a:rPr>
            </a:br>
            <a:endParaRPr lang="en-US" sz="2000" dirty="0">
              <a:latin typeface="Sanofi Sans" panose="02010503030201020103" pitchFamily="50" charset="0"/>
            </a:endParaRPr>
          </a:p>
        </p:txBody>
      </p:sp>
      <p:sp>
        <p:nvSpPr>
          <p:cNvPr id="9" name="Text Placeholder 8">
            <a:extLst>
              <a:ext uri="{FF2B5EF4-FFF2-40B4-BE49-F238E27FC236}">
                <a16:creationId xmlns:a16="http://schemas.microsoft.com/office/drawing/2014/main" id="{A7CC898E-7245-4AB8-3970-F7111C33EA8F}"/>
              </a:ext>
            </a:extLst>
          </p:cNvPr>
          <p:cNvSpPr>
            <a:spLocks noGrp="1"/>
          </p:cNvSpPr>
          <p:nvPr>
            <p:ph type="body" sz="quarter" idx="23"/>
          </p:nvPr>
        </p:nvSpPr>
        <p:spPr/>
        <p:txBody>
          <a:bodyPr/>
          <a:lstStyle/>
          <a:p>
            <a:r>
              <a:rPr lang="en-US" i="1" dirty="0">
                <a:solidFill>
                  <a:schemeClr val="accent2"/>
                </a:solidFill>
                <a:latin typeface="Sanofi Serif" panose="02060503060201020102" pitchFamily="18" charset="0"/>
              </a:rPr>
              <a:t>Huan L</a:t>
            </a:r>
            <a:r>
              <a:rPr lang="en-US" altLang="zh-CN" i="1" dirty="0">
                <a:solidFill>
                  <a:schemeClr val="accent2"/>
                </a:solidFill>
                <a:latin typeface="Sanofi Serif" panose="02060503060201020102" pitchFamily="18" charset="0"/>
              </a:rPr>
              <a:t>u, </a:t>
            </a:r>
            <a:r>
              <a:rPr lang="en-US" i="1" dirty="0">
                <a:solidFill>
                  <a:schemeClr val="accent2"/>
                </a:solidFill>
                <a:latin typeface="Sanofi Serif" panose="02060503060201020102" pitchFamily="18" charset="0"/>
              </a:rPr>
              <a:t>Neo Yang</a:t>
            </a:r>
          </a:p>
        </p:txBody>
      </p:sp>
      <p:sp>
        <p:nvSpPr>
          <p:cNvPr id="50" name="SmartArt Placeholder 49">
            <a:extLst>
              <a:ext uri="{FF2B5EF4-FFF2-40B4-BE49-F238E27FC236}">
                <a16:creationId xmlns:a16="http://schemas.microsoft.com/office/drawing/2014/main" id="{A41A01C5-E476-AF74-B6BE-A6BEFBAC3A0F}"/>
              </a:ext>
              <a:ext uri="{C183D7F6-B498-43B3-948B-1728B52AA6E4}">
                <adec:decorative xmlns:adec="http://schemas.microsoft.com/office/drawing/2017/decorative" val="1"/>
              </a:ext>
            </a:extLst>
          </p:cNvPr>
          <p:cNvSpPr>
            <a:spLocks noGrp="1"/>
          </p:cNvSpPr>
          <p:nvPr>
            <p:ph type="dgm" sz="quarter" idx="19"/>
          </p:nvPr>
        </p:nvSpPr>
        <p:spPr/>
        <p:txBody>
          <a:bodyPr/>
          <a:lstStyle/>
          <a:p>
            <a:endParaRPr lang="en-US">
              <a:latin typeface="Sanofi Sans" panose="02010503030201020103" pitchFamily="50" charset="0"/>
            </a:endParaRPr>
          </a:p>
        </p:txBody>
      </p:sp>
      <p:sp>
        <p:nvSpPr>
          <p:cNvPr id="48" name="SmartArt Placeholder 47">
            <a:extLst>
              <a:ext uri="{FF2B5EF4-FFF2-40B4-BE49-F238E27FC236}">
                <a16:creationId xmlns:a16="http://schemas.microsoft.com/office/drawing/2014/main" id="{2AC42E49-C5CB-2F85-86C0-2F0BB5AC4142}"/>
              </a:ext>
              <a:ext uri="{C183D7F6-B498-43B3-948B-1728B52AA6E4}">
                <adec:decorative xmlns:adec="http://schemas.microsoft.com/office/drawing/2017/decorative" val="1"/>
              </a:ext>
            </a:extLst>
          </p:cNvPr>
          <p:cNvSpPr>
            <a:spLocks noGrp="1"/>
          </p:cNvSpPr>
          <p:nvPr>
            <p:ph type="dgm" sz="quarter" idx="14"/>
          </p:nvPr>
        </p:nvSpPr>
        <p:spPr/>
        <p:txBody>
          <a:bodyPr/>
          <a:lstStyle/>
          <a:p>
            <a:endParaRPr lang="en-US" dirty="0">
              <a:latin typeface="Sanofi Sans" panose="02010503030201020103" pitchFamily="50" charset="0"/>
            </a:endParaRPr>
          </a:p>
        </p:txBody>
      </p:sp>
      <p:sp>
        <p:nvSpPr>
          <p:cNvPr id="2" name="Date Placeholder 1">
            <a:extLst>
              <a:ext uri="{FF2B5EF4-FFF2-40B4-BE49-F238E27FC236}">
                <a16:creationId xmlns:a16="http://schemas.microsoft.com/office/drawing/2014/main" id="{0A76CD7F-BFA0-46EA-B1B6-4880D38608BD}"/>
              </a:ext>
            </a:extLst>
          </p:cNvPr>
          <p:cNvSpPr>
            <a:spLocks noGrp="1"/>
          </p:cNvSpPr>
          <p:nvPr>
            <p:ph type="dt" sz="half" idx="24"/>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pic>
        <p:nvPicPr>
          <p:cNvPr id="34" name="Picture Placeholder 33" descr="A computer screen with text&#10;&#10;Description automatically generated">
            <a:extLst>
              <a:ext uri="{FF2B5EF4-FFF2-40B4-BE49-F238E27FC236}">
                <a16:creationId xmlns:a16="http://schemas.microsoft.com/office/drawing/2014/main" id="{699FE018-B5A4-E9F7-32E5-EA81C5A47EF7}"/>
              </a:ext>
            </a:extLst>
          </p:cNvPr>
          <p:cNvPicPr>
            <a:picLocks noGrp="1" noChangeAspect="1"/>
          </p:cNvPicPr>
          <p:nvPr>
            <p:ph type="pic" sz="quarter" idx="17"/>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3736" t="609" r="17393" b="609"/>
          <a:stretch/>
        </p:blipFill>
        <p:spPr>
          <a:xfrm>
            <a:off x="1" y="0"/>
            <a:ext cx="4781135" cy="5143500"/>
          </a:xfrm>
        </p:spPr>
      </p:pic>
      <p:sp>
        <p:nvSpPr>
          <p:cNvPr id="13" name="TextBox 12">
            <a:extLst>
              <a:ext uri="{FF2B5EF4-FFF2-40B4-BE49-F238E27FC236}">
                <a16:creationId xmlns:a16="http://schemas.microsoft.com/office/drawing/2014/main" id="{A1EC8C2E-4BC2-8789-533D-9E1B36A09C37}"/>
              </a:ext>
            </a:extLst>
          </p:cNvPr>
          <p:cNvSpPr txBox="1"/>
          <p:nvPr/>
        </p:nvSpPr>
        <p:spPr>
          <a:xfrm>
            <a:off x="0" y="4928056"/>
            <a:ext cx="4756746" cy="215444"/>
          </a:xfrm>
          <a:prstGeom prst="rect">
            <a:avLst/>
          </a:prstGeom>
          <a:noFill/>
        </p:spPr>
        <p:txBody>
          <a:bodyPr wrap="square" rtlCol="0">
            <a:spAutoFit/>
          </a:bodyPr>
          <a:lstStyle/>
          <a:p>
            <a:r>
              <a:rPr lang="en-US" sz="800" i="1" dirty="0">
                <a:solidFill>
                  <a:schemeClr val="bg1"/>
                </a:solidFill>
                <a:latin typeface="Sanofi Serif" panose="02060503060201020102" pitchFamily="18" charset="0"/>
              </a:rPr>
              <a:t>This Photo by </a:t>
            </a:r>
            <a:r>
              <a:rPr lang="en-US" sz="800" b="1" dirty="0">
                <a:solidFill>
                  <a:schemeClr val="bg1"/>
                </a:solidFill>
                <a:latin typeface="Sanofi Sans" panose="02010503030201020103" pitchFamily="50" charset="0"/>
              </a:rPr>
              <a:t>Huan</a:t>
            </a:r>
            <a:r>
              <a:rPr lang="en-US" sz="800" dirty="0">
                <a:solidFill>
                  <a:schemeClr val="bg1"/>
                </a:solidFill>
                <a:latin typeface="Sanofi Sans" panose="02010503030201020103" pitchFamily="50" charset="0"/>
              </a:rPr>
              <a:t> </a:t>
            </a:r>
            <a:r>
              <a:rPr lang="en-US" sz="800" b="1" dirty="0">
                <a:solidFill>
                  <a:schemeClr val="bg1"/>
                </a:solidFill>
                <a:latin typeface="Sanofi Sans" panose="02010503030201020103" pitchFamily="50" charset="0"/>
              </a:rPr>
              <a:t>Lu</a:t>
            </a:r>
            <a:r>
              <a:rPr lang="en-US" sz="800" dirty="0">
                <a:solidFill>
                  <a:schemeClr val="bg1"/>
                </a:solidFill>
                <a:latin typeface="Sanofi Sans" panose="02010503030201020103" pitchFamily="50" charset="0"/>
              </a:rPr>
              <a:t> </a:t>
            </a:r>
            <a:r>
              <a:rPr lang="en-US" sz="800" i="1" dirty="0">
                <a:solidFill>
                  <a:schemeClr val="bg1"/>
                </a:solidFill>
                <a:latin typeface="Sanofi Serif" panose="02060503060201020102" pitchFamily="18" charset="0"/>
              </a:rPr>
              <a:t>Author is licensed under </a:t>
            </a:r>
            <a:r>
              <a:rPr lang="en-US" sz="800" b="1" dirty="0">
                <a:solidFill>
                  <a:schemeClr val="bg1"/>
                </a:solidFill>
                <a:latin typeface="Sanofi Sans" panose="02010503030201020103" pitchFamily="50" charset="0"/>
              </a:rPr>
              <a:t>Sanofi</a:t>
            </a:r>
          </a:p>
        </p:txBody>
      </p:sp>
    </p:spTree>
    <p:extLst>
      <p:ext uri="{BB962C8B-B14F-4D97-AF65-F5344CB8AC3E}">
        <p14:creationId xmlns:p14="http://schemas.microsoft.com/office/powerpoint/2010/main" val="4196582504"/>
      </p:ext>
    </p:extLst>
  </p:cSld>
  <p:clrMapOvr>
    <a:masterClrMapping/>
  </p:clrMapOvr>
  <mc:AlternateContent xmlns:mc="http://schemas.openxmlformats.org/markup-compatibility/2006" xmlns:p14="http://schemas.microsoft.com/office/powerpoint/2010/main">
    <mc:Choice Requires="p14">
      <p:transition spd="slow" p14:dur="2000" advTm="30946"/>
    </mc:Choice>
    <mc:Fallback xmlns="">
      <p:transition spd="slow" advTm="3094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6BCE35C4-897B-97AB-2E4E-1EA88FC45703}"/>
              </a:ext>
            </a:extLst>
          </p:cNvPr>
          <p:cNvSpPr txBox="1">
            <a:spLocks/>
          </p:cNvSpPr>
          <p:nvPr/>
        </p:nvSpPr>
        <p:spPr>
          <a:xfrm>
            <a:off x="326599" y="1350287"/>
            <a:ext cx="8483669" cy="3209012"/>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algn="r">
              <a:lnSpc>
                <a:spcPct val="100000"/>
              </a:lnSpc>
              <a:tabLst>
                <a:tab pos="3030538" algn="l"/>
              </a:tabLst>
              <a:defRPr/>
            </a:pPr>
            <a:endParaRPr lang="en-US" altLang="zh-CN" sz="1000" dirty="0">
              <a:solidFill>
                <a:srgbClr val="B5CEA8"/>
              </a:solidFill>
              <a:latin typeface="Consolas" panose="020B0609020204030204" pitchFamily="49" charset="0"/>
              <a:ea typeface="Verdana" panose="020B0604030504040204" pitchFamily="34" charset="0"/>
            </a:endParaRPr>
          </a:p>
        </p:txBody>
      </p:sp>
      <p:sp>
        <p:nvSpPr>
          <p:cNvPr id="14" name="Text Placeholder 3">
            <a:extLst>
              <a:ext uri="{FF2B5EF4-FFF2-40B4-BE49-F238E27FC236}">
                <a16:creationId xmlns:a16="http://schemas.microsoft.com/office/drawing/2014/main" id="{59EE15B2-F920-F8EC-9A0B-48CDCB611969}"/>
              </a:ext>
            </a:extLst>
          </p:cNvPr>
          <p:cNvSpPr txBox="1">
            <a:spLocks/>
          </p:cNvSpPr>
          <p:nvPr/>
        </p:nvSpPr>
        <p:spPr>
          <a:xfrm>
            <a:off x="326597" y="1344681"/>
            <a:ext cx="8483673"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a:xfrm>
            <a:off x="323580" y="289130"/>
            <a:ext cx="8485200" cy="720000"/>
          </a:xfrm>
        </p:spPr>
        <p:txBody>
          <a:bodyPr/>
          <a:lstStyle/>
          <a:p>
            <a:r>
              <a:rPr lang="en-US" dirty="0">
                <a:latin typeface="Sanofi Sans" panose="02010503030201020103" pitchFamily="50" charset="0"/>
              </a:rPr>
              <a:t>JSON </a:t>
            </a:r>
            <a:r>
              <a:rPr lang="en-US" i="1" dirty="0">
                <a:solidFill>
                  <a:schemeClr val="accent2"/>
                </a:solidFill>
                <a:latin typeface="Sanofi Serif" panose="02060503060201020102" pitchFamily="18" charset="0"/>
              </a:rPr>
              <a:t>Schema</a:t>
            </a: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a:xfrm>
            <a:off x="6541104" y="4822572"/>
            <a:ext cx="1626918" cy="166629"/>
          </a:xfrm>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a:xfrm>
            <a:off x="1664179" y="4830641"/>
            <a:ext cx="4480560" cy="166630"/>
          </a:xfrm>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a:xfrm>
            <a:off x="8328606" y="4792985"/>
            <a:ext cx="476250" cy="205743"/>
          </a:xfrm>
        </p:spPr>
        <p:txBody>
          <a:bodyPr/>
          <a:lstStyle/>
          <a:p>
            <a:fld id="{6B54B0F7-55DD-40D6-B7F4-70B586885C0B}" type="slidenum">
              <a:rPr lang="en-US" smtClean="0">
                <a:latin typeface="Sanofi Sans" panose="02010503030201020103" pitchFamily="50" charset="0"/>
              </a:rPr>
              <a:pPr/>
              <a:t>20</a:t>
            </a:fld>
            <a:endParaRPr lang="en-US">
              <a:latin typeface="Sanofi Sans" panose="02010503030201020103" pitchFamily="50" charset="0"/>
            </a:endParaRPr>
          </a:p>
        </p:txBody>
      </p:sp>
      <p:sp>
        <p:nvSpPr>
          <p:cNvPr id="10" name="Text Placeholder 3">
            <a:extLst>
              <a:ext uri="{FF2B5EF4-FFF2-40B4-BE49-F238E27FC236}">
                <a16:creationId xmlns:a16="http://schemas.microsoft.com/office/drawing/2014/main" id="{80348136-D07F-C15A-B3E6-92CCDBA798B4}"/>
              </a:ext>
            </a:extLst>
          </p:cNvPr>
          <p:cNvSpPr txBox="1">
            <a:spLocks/>
          </p:cNvSpPr>
          <p:nvPr/>
        </p:nvSpPr>
        <p:spPr>
          <a:xfrm>
            <a:off x="323905" y="1408308"/>
            <a:ext cx="3585479" cy="3141395"/>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114300" marR="0" lvl="0" algn="l" defTabSz="685800" rtl="0" eaLnBrk="1" fontAlgn="auto" latinLnBrk="0" hangingPunct="1">
              <a:lnSpc>
                <a:spcPct val="125000"/>
              </a:lnSpc>
              <a:spcBef>
                <a:spcPts val="0"/>
              </a:spcBef>
              <a:spcAft>
                <a:spcPts val="0"/>
              </a:spcAft>
              <a:buClrTx/>
              <a:buSzTx/>
              <a:tabLst/>
              <a:defRPr/>
            </a:pPr>
            <a:endParaRPr kumimoji="0" lang="en-US" altLang="zh-CN" b="1" i="1" u="none" strike="noStrike" kern="1200" cap="none" spc="0" normalizeH="0" baseline="0" noProof="0" dirty="0">
              <a:ln>
                <a:noFill/>
              </a:ln>
              <a:solidFill>
                <a:schemeClr val="bg1"/>
              </a:solidFill>
              <a:effectLst/>
              <a:uLnTx/>
              <a:uFillTx/>
              <a:latin typeface="Sanofi Serif" panose="02060503060201020102" pitchFamily="18"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tabLst/>
              <a:defRPr/>
            </a:pPr>
            <a:r>
              <a:rPr kumimoji="0" lang="en-US" altLang="zh-CN" b="1" i="1" u="none" strike="noStrike" kern="1200" cap="none" spc="0" normalizeH="0" baseline="0" noProof="0" dirty="0">
                <a:ln>
                  <a:noFill/>
                </a:ln>
                <a:solidFill>
                  <a:schemeClr val="bg1"/>
                </a:solidFill>
                <a:effectLst/>
                <a:uLnTx/>
                <a:uFillTx/>
                <a:latin typeface="Sanofi Serif" panose="02060503060201020102" pitchFamily="18" charset="0"/>
                <a:ea typeface="Verdana" panose="020B0604030504040204" pitchFamily="34" charset="0"/>
              </a:rPr>
              <a:t>Type A</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altLang="zh-CN" sz="1000" b="0" i="0" u="none" strike="noStrike" kern="1200" cap="none" spc="0" normalizeH="0" baseline="0" noProof="0" dirty="0">
              <a:ln>
                <a:noFill/>
              </a:ln>
              <a:solidFill>
                <a:srgbClr val="000000"/>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"George Washington"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"birthday"</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"February 22, 1732"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“3200 HW, Mount Vernon, VN, USA"</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zh-CN" altLang="en-US" sz="1000" b="0" i="0" u="none" strike="noStrike" kern="1200" cap="none" spc="0" normalizeH="0" baseline="0" noProof="0" dirty="0">
              <a:ln>
                <a:noFill/>
              </a:ln>
              <a:solidFill>
                <a:srgbClr val="000000"/>
              </a:solidFill>
              <a:effectLst/>
              <a:uLnTx/>
              <a:uFillTx/>
              <a:latin typeface="Verdana" panose="020B0604030504040204" pitchFamily="34" charset="0"/>
            </a:endParaRPr>
          </a:p>
        </p:txBody>
      </p:sp>
      <p:sp>
        <p:nvSpPr>
          <p:cNvPr id="11" name="Text Placeholder 3">
            <a:extLst>
              <a:ext uri="{FF2B5EF4-FFF2-40B4-BE49-F238E27FC236}">
                <a16:creationId xmlns:a16="http://schemas.microsoft.com/office/drawing/2014/main" id="{A523FF4F-797C-AEDA-BAEF-BEC52F9F33EF}"/>
              </a:ext>
            </a:extLst>
          </p:cNvPr>
          <p:cNvSpPr txBox="1">
            <a:spLocks/>
          </p:cNvSpPr>
          <p:nvPr/>
        </p:nvSpPr>
        <p:spPr>
          <a:xfrm>
            <a:off x="5217168" y="1408307"/>
            <a:ext cx="3585482" cy="3150991"/>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2713">
              <a:defRPr/>
            </a:pPr>
            <a:endParaRPr lang="en-US" altLang="zh-CN" b="1" i="1" dirty="0">
              <a:solidFill>
                <a:schemeClr val="bg1"/>
              </a:solidFill>
              <a:latin typeface="Sanofi Serif" panose="02060503060201020102" pitchFamily="18" charset="0"/>
              <a:cs typeface="+mn-cs"/>
            </a:endParaRPr>
          </a:p>
          <a:p>
            <a:pPr marL="112713">
              <a:defRPr/>
            </a:pPr>
            <a:r>
              <a:rPr lang="en-US" altLang="zh-CN" b="1" i="1" dirty="0">
                <a:solidFill>
                  <a:schemeClr val="bg1"/>
                </a:solidFill>
                <a:latin typeface="Sanofi Serif" panose="02060503060201020102" pitchFamily="18" charset="0"/>
                <a:cs typeface="+mn-cs"/>
              </a:rPr>
              <a:t>Type B</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first_name</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"George"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last_name</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"Washington"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"birthday"</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"1732-02-22"</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"address"</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street_address</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"3200 HW"</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"city"</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"Mount Vernon"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"state"</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“VN"</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"country"</a:t>
            </a: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10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“USA"</a:t>
            </a:r>
            <a:endPar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zh-CN" altLang="en-US" sz="1000" b="0" i="0" u="none" strike="noStrike" kern="1200" cap="none" spc="0" normalizeH="0" baseline="0" noProof="0" dirty="0">
              <a:ln>
                <a:noFill/>
              </a:ln>
              <a:solidFill>
                <a:srgbClr val="000000"/>
              </a:solidFill>
              <a:effectLst/>
              <a:uLnTx/>
              <a:uFillTx/>
              <a:latin typeface="Verdana" panose="020B0604030504040204" pitchFamily="34" charset="0"/>
            </a:endParaRPr>
          </a:p>
        </p:txBody>
      </p:sp>
      <p:sp>
        <p:nvSpPr>
          <p:cNvPr id="4" name="Oval 3">
            <a:extLst>
              <a:ext uri="{FF2B5EF4-FFF2-40B4-BE49-F238E27FC236}">
                <a16:creationId xmlns:a16="http://schemas.microsoft.com/office/drawing/2014/main" id="{07721A14-0FF6-936B-D11A-CA1F700A15A7}"/>
              </a:ext>
            </a:extLst>
          </p:cNvPr>
          <p:cNvSpPr/>
          <p:nvPr/>
        </p:nvSpPr>
        <p:spPr>
          <a:xfrm>
            <a:off x="406492" y="1390403"/>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1E7A20B-4ED8-4275-7CAA-AEBC66B36302}"/>
              </a:ext>
            </a:extLst>
          </p:cNvPr>
          <p:cNvSpPr/>
          <p:nvPr/>
        </p:nvSpPr>
        <p:spPr>
          <a:xfrm>
            <a:off x="585447" y="1390403"/>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E0DC619-1BB3-384C-41DD-321CE0891503}"/>
              </a:ext>
            </a:extLst>
          </p:cNvPr>
          <p:cNvSpPr/>
          <p:nvPr/>
        </p:nvSpPr>
        <p:spPr>
          <a:xfrm>
            <a:off x="764402" y="1390403"/>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5796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AAC8217-B9A9-6136-6056-18A99A27B438}"/>
              </a:ext>
            </a:extLst>
          </p:cNvPr>
          <p:cNvSpPr txBox="1">
            <a:spLocks/>
          </p:cNvSpPr>
          <p:nvPr/>
        </p:nvSpPr>
        <p:spPr>
          <a:xfrm>
            <a:off x="331526" y="655320"/>
            <a:ext cx="4240475" cy="3902642"/>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lang="en-US" altLang="zh-CN" sz="800" noProof="0" dirty="0">
              <a:solidFill>
                <a:srgbClr val="CCCCCC"/>
              </a:solidFill>
              <a:latin typeface="Consolas" panose="020B0609020204030204" pitchFamily="49" charset="0"/>
            </a:endParaRP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creationDateTime</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"2023-03-22T11:53:27"</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datasetJSONVersion</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"1.0.0"</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fileOID</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"www.sponsor.org.project123.final"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asOfDateTime</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"2023-02-15T10:23:15"</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"originator"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"Sponsor XYZ"</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sourceSystem</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"Software ABC"</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sourceSystemVersion</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"1.2.3"</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clinicalData</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studyOID</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"xxx"</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metaDataVersionOID</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"xxx"</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metaDataRef</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"https://metadata.location.org/</a:t>
            </a:r>
            <a:r>
              <a:rPr kumimoji="0" lang="en-US" altLang="zh-CN" sz="800" b="0" i="0" u="none" strike="noStrike" kern="1200" cap="none" spc="0" normalizeH="0" baseline="0" noProof="0" dirty="0" err="1">
                <a:ln>
                  <a:noFill/>
                </a:ln>
                <a:solidFill>
                  <a:srgbClr val="CE9178"/>
                </a:solidFill>
                <a:effectLst/>
                <a:uLnTx/>
                <a:uFillTx/>
                <a:latin typeface="Consolas" panose="020B0609020204030204" pitchFamily="49" charset="0"/>
                <a:ea typeface="Verdana" panose="020B0604030504040204" pitchFamily="34" charset="0"/>
              </a:rPr>
              <a:t>api.link</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itemGroupData</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"IG.DM"</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"records"</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600</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"Demographics"</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"items"</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  </a:t>
            </a:r>
            <a:r>
              <a:rPr kumimoji="0" lang="en-US" altLang="zh-CN" sz="800" b="0" i="0" u="none" strike="noStrike" kern="1200" cap="none" spc="0" normalizeH="0" baseline="0" noProof="0" dirty="0">
                <a:ln>
                  <a:noFill/>
                </a:ln>
                <a:solidFill>
                  <a:srgbClr val="F44747"/>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itemData</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  </a:t>
            </a:r>
            <a:r>
              <a:rPr kumimoji="0" lang="en-US" altLang="zh-CN" sz="800" b="0" i="0" u="none" strike="noStrike" kern="1200" cap="none" spc="0" normalizeH="0" baseline="0" noProof="0" dirty="0">
                <a:ln>
                  <a:noFill/>
                </a:ln>
                <a:solidFill>
                  <a:srgbClr val="F44747"/>
                </a:solidFill>
                <a:effectLst/>
                <a:uLnTx/>
                <a:uFillTx/>
                <a:latin typeface="Consolas" panose="020B0609020204030204" pitchFamily="49" charset="0"/>
                <a:ea typeface="Verdana" panose="020B0604030504040204" pitchFamily="34" charset="0"/>
              </a:rPr>
              <a:t>...</a:t>
            </a: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lang="en-US" altLang="zh-CN" sz="800" dirty="0">
                <a:solidFill>
                  <a:srgbClr val="CCCCCC"/>
                </a:solidFill>
                <a:latin typeface="Consolas" panose="020B0609020204030204" pitchFamily="49" charset="0"/>
              </a:rPr>
              <a:t>...</a:t>
            </a:r>
            <a:endParaRPr kumimoji="0" lang="zh-CN" altLang="en-US" sz="800" b="0" i="0" u="none" strike="noStrike" kern="1200" cap="none" spc="0" normalizeH="0" baseline="0" noProof="0" dirty="0">
              <a:ln>
                <a:noFill/>
              </a:ln>
              <a:solidFill>
                <a:srgbClr val="000000"/>
              </a:solidFill>
              <a:effectLst/>
              <a:uLnTx/>
              <a:uFillTx/>
              <a:latin typeface="Verdana" panose="020B0604030504040204" pitchFamily="34" charset="0"/>
            </a:endParaRP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i="1" dirty="0">
                <a:solidFill>
                  <a:schemeClr val="accent2"/>
                </a:solidFill>
                <a:latin typeface="Sanofi Serif" panose="02060503060201020102" pitchFamily="18" charset="0"/>
              </a:rPr>
              <a:t>Dataset-JSON</a:t>
            </a:r>
            <a:r>
              <a:rPr lang="en-US" i="1" dirty="0">
                <a:solidFill>
                  <a:schemeClr val="accent2"/>
                </a:solidFill>
                <a:latin typeface="Sanofi Sans" panose="02010503030201020103" pitchFamily="50" charset="0"/>
              </a:rPr>
              <a:t> </a:t>
            </a:r>
            <a:r>
              <a:rPr lang="en-US" dirty="0">
                <a:latin typeface="Sanofi Sans" panose="02010503030201020103" pitchFamily="50" charset="0"/>
              </a:rPr>
              <a:t>- a </a:t>
            </a:r>
            <a:r>
              <a:rPr lang="en-US" i="1" dirty="0">
                <a:solidFill>
                  <a:schemeClr val="accent2"/>
                </a:solidFill>
                <a:latin typeface="Sanofi Serif" panose="02060503060201020102" pitchFamily="18" charset="0"/>
              </a:rPr>
              <a:t>JSON </a:t>
            </a:r>
            <a:r>
              <a:rPr lang="en-US" dirty="0">
                <a:latin typeface="Sanofi Sans" panose="02010503030201020103" pitchFamily="50" charset="0"/>
              </a:rPr>
              <a:t>Format Customized by CDISC</a:t>
            </a: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21</a:t>
            </a:fld>
            <a:endParaRPr lang="en-US">
              <a:latin typeface="Sanofi Sans" panose="02010503030201020103" pitchFamily="50" charset="0"/>
            </a:endParaRPr>
          </a:p>
        </p:txBody>
      </p:sp>
      <p:sp>
        <p:nvSpPr>
          <p:cNvPr id="10" name="Text Placeholder 3">
            <a:extLst>
              <a:ext uri="{FF2B5EF4-FFF2-40B4-BE49-F238E27FC236}">
                <a16:creationId xmlns:a16="http://schemas.microsoft.com/office/drawing/2014/main" id="{A2EC7C81-FF92-A25E-23B0-4C021C75E17F}"/>
              </a:ext>
            </a:extLst>
          </p:cNvPr>
          <p:cNvSpPr txBox="1">
            <a:spLocks/>
          </p:cNvSpPr>
          <p:nvPr/>
        </p:nvSpPr>
        <p:spPr>
          <a:xfrm>
            <a:off x="331525" y="655320"/>
            <a:ext cx="4240475"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12" name="Oval 11">
            <a:extLst>
              <a:ext uri="{FF2B5EF4-FFF2-40B4-BE49-F238E27FC236}">
                <a16:creationId xmlns:a16="http://schemas.microsoft.com/office/drawing/2014/main" id="{6B0F7942-1D46-9072-099A-2CE0BF61B581}"/>
              </a:ext>
            </a:extLst>
          </p:cNvPr>
          <p:cNvSpPr/>
          <p:nvPr/>
        </p:nvSpPr>
        <p:spPr>
          <a:xfrm>
            <a:off x="419040" y="701040"/>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45EB051-ABC9-A5D2-7CBE-7A7D2A41B0A6}"/>
              </a:ext>
            </a:extLst>
          </p:cNvPr>
          <p:cNvSpPr/>
          <p:nvPr/>
        </p:nvSpPr>
        <p:spPr>
          <a:xfrm>
            <a:off x="597995" y="701040"/>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EDBB681-CB17-4D5B-AD9B-A9063DE78098}"/>
              </a:ext>
            </a:extLst>
          </p:cNvPr>
          <p:cNvSpPr/>
          <p:nvPr/>
        </p:nvSpPr>
        <p:spPr>
          <a:xfrm>
            <a:off x="776950" y="701040"/>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5EC87A1-53E2-8110-5F98-8B5CD72B553B}"/>
              </a:ext>
            </a:extLst>
          </p:cNvPr>
          <p:cNvSpPr>
            <a:spLocks noGrp="1"/>
          </p:cNvSpPr>
          <p:nvPr>
            <p:ph type="body" sz="quarter" idx="2"/>
          </p:nvPr>
        </p:nvSpPr>
        <p:spPr>
          <a:xfrm>
            <a:off x="334474" y="4436145"/>
            <a:ext cx="8478000" cy="123111"/>
          </a:xfrm>
        </p:spPr>
        <p:txBody>
          <a:bodyPr/>
          <a:lstStyle/>
          <a:p>
            <a:pPr marL="0" marR="0" lvl="0" indent="0" algn="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800" b="0" i="1" u="none" strike="noStrike" kern="1200" cap="none" spc="0" normalizeH="0" baseline="0" noProof="0" dirty="0">
                <a:ln>
                  <a:noFill/>
                </a:ln>
                <a:solidFill>
                  <a:srgbClr val="000000"/>
                </a:solidFill>
                <a:effectLst/>
                <a:uLnTx/>
                <a:uFillTx/>
                <a:latin typeface="Sanofi Serif" panose="02060503060201020102" pitchFamily="18" charset="0"/>
              </a:rPr>
              <a:t>The left is an example of a DM Dataset-JSON file from </a:t>
            </a:r>
            <a:r>
              <a:rPr kumimoji="0" lang="en-US" altLang="zh-CN" sz="800" b="0" i="0" u="none" strike="noStrike" kern="1200" cap="none" spc="0" normalizeH="0" baseline="0" noProof="0" dirty="0">
                <a:ln>
                  <a:noFill/>
                </a:ln>
                <a:solidFill>
                  <a:srgbClr val="000000"/>
                </a:solidFill>
                <a:effectLst/>
                <a:uLnTx/>
                <a:uFillTx/>
                <a:latin typeface="Sanofi Sans" panose="02010503030201020103" pitchFamily="50" charset="0"/>
                <a:hlinkClick r:id="rId2"/>
              </a:rPr>
              <a:t>Dataset-JSON | CDISC</a:t>
            </a:r>
            <a:endParaRPr lang="en-US" sz="800" dirty="0">
              <a:latin typeface="Sanofi Serif" panose="02060503060201020102" pitchFamily="18" charset="0"/>
            </a:endParaRPr>
          </a:p>
        </p:txBody>
      </p:sp>
    </p:spTree>
    <p:extLst>
      <p:ext uri="{BB962C8B-B14F-4D97-AF65-F5344CB8AC3E}">
        <p14:creationId xmlns:p14="http://schemas.microsoft.com/office/powerpoint/2010/main" val="3794234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AAC8217-B9A9-6136-6056-18A99A27B438}"/>
              </a:ext>
            </a:extLst>
          </p:cNvPr>
          <p:cNvSpPr txBox="1">
            <a:spLocks/>
          </p:cNvSpPr>
          <p:nvPr/>
        </p:nvSpPr>
        <p:spPr>
          <a:xfrm>
            <a:off x="331526" y="655320"/>
            <a:ext cx="4240475" cy="3902642"/>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endParaRPr lang="en-US" altLang="zh-CN" sz="800" noProof="0" dirty="0">
              <a:solidFill>
                <a:srgbClr val="CCCCCC"/>
              </a:solidFill>
              <a:latin typeface="Consolas" panose="020B0609020204030204" pitchFamily="49" charset="0"/>
            </a:endParaRP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creationDateTime</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"2023-03-22T11:53:27"</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datasetJSONVersion</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"1.0.0"</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fileOID</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"www.sponsor.org.project123.final"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asOfDateTime</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"2023-02-15T10:23:15"</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"originator"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"Sponsor XYZ"</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sourceSystem</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"Software ABC"</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sourceSystemVersion</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"1.2.3"</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clinicalData</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studyOID</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"xxx"</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metaDataVersionOID</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"xxx"</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metaDataRef</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"https://metadata.location.org/</a:t>
            </a:r>
            <a:r>
              <a:rPr kumimoji="0" lang="en-US" altLang="zh-CN" sz="800" b="0" i="0" u="none" strike="noStrike" kern="1200" cap="none" spc="0" normalizeH="0" baseline="0" noProof="0" dirty="0" err="1">
                <a:ln>
                  <a:noFill/>
                </a:ln>
                <a:solidFill>
                  <a:srgbClr val="CE9178"/>
                </a:solidFill>
                <a:effectLst/>
                <a:uLnTx/>
                <a:uFillTx/>
                <a:latin typeface="Consolas" panose="020B0609020204030204" pitchFamily="49" charset="0"/>
                <a:ea typeface="Verdana" panose="020B0604030504040204" pitchFamily="34" charset="0"/>
              </a:rPr>
              <a:t>api.link</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itemGroupData</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"IG.DM"</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"records"</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600</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"Demographics"</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"items"</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  </a:t>
            </a:r>
            <a:r>
              <a:rPr kumimoji="0" lang="en-US" altLang="zh-CN" sz="800" b="0" i="0" u="none" strike="noStrike" kern="1200" cap="none" spc="0" normalizeH="0" baseline="0" noProof="0" dirty="0">
                <a:ln>
                  <a:noFill/>
                </a:ln>
                <a:solidFill>
                  <a:srgbClr val="F44747"/>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itemData</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  </a:t>
            </a:r>
            <a:r>
              <a:rPr kumimoji="0" lang="en-US" altLang="zh-CN" sz="800" b="0" i="0" u="none" strike="noStrike" kern="1200" cap="none" spc="0" normalizeH="0" baseline="0" noProof="0" dirty="0">
                <a:ln>
                  <a:noFill/>
                </a:ln>
                <a:solidFill>
                  <a:srgbClr val="F44747"/>
                </a:solidFill>
                <a:effectLst/>
                <a:uLnTx/>
                <a:uFillTx/>
                <a:latin typeface="Consolas" panose="020B0609020204030204" pitchFamily="49" charset="0"/>
                <a:ea typeface="Verdana" panose="020B0604030504040204" pitchFamily="34" charset="0"/>
              </a:rPr>
              <a:t>...</a:t>
            </a: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2713" marR="0" lvl="0" algn="l" defTabSz="685800" rtl="0" eaLnBrk="1" fontAlgn="auto" latinLnBrk="0" hangingPunct="1">
              <a:lnSpc>
                <a:spcPct val="125000"/>
              </a:lnSpc>
              <a:spcBef>
                <a:spcPts val="0"/>
              </a:spcBef>
              <a:spcAft>
                <a:spcPts val="0"/>
              </a:spcAft>
              <a:buClrTx/>
              <a:buSzTx/>
              <a:buFont typeface="Arial" panose="020B0604020202020204" pitchFamily="34" charset="0"/>
              <a:buNone/>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lang="en-US" altLang="zh-CN" sz="800" dirty="0">
                <a:solidFill>
                  <a:srgbClr val="CCCCCC"/>
                </a:solidFill>
                <a:latin typeface="Consolas" panose="020B0609020204030204" pitchFamily="49" charset="0"/>
              </a:rPr>
              <a:t>...</a:t>
            </a:r>
            <a:endParaRPr kumimoji="0" lang="zh-CN" altLang="en-US" sz="800" b="0" i="0" u="none" strike="noStrike" kern="1200" cap="none" spc="0" normalizeH="0" baseline="0" noProof="0" dirty="0">
              <a:ln>
                <a:noFill/>
              </a:ln>
              <a:solidFill>
                <a:srgbClr val="000000"/>
              </a:solidFill>
              <a:effectLst/>
              <a:uLnTx/>
              <a:uFillTx/>
              <a:latin typeface="Verdana" panose="020B0604030504040204" pitchFamily="34" charset="0"/>
            </a:endParaRP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i="1" dirty="0">
                <a:solidFill>
                  <a:schemeClr val="accent2"/>
                </a:solidFill>
                <a:latin typeface="Sanofi Serif" panose="02060503060201020102" pitchFamily="18" charset="0"/>
              </a:rPr>
              <a:t>Dataset-JSON</a:t>
            </a:r>
            <a:r>
              <a:rPr lang="en-US" i="1" dirty="0">
                <a:solidFill>
                  <a:schemeClr val="accent2"/>
                </a:solidFill>
                <a:latin typeface="Sanofi Sans" panose="02010503030201020103" pitchFamily="50" charset="0"/>
              </a:rPr>
              <a:t> </a:t>
            </a:r>
            <a:r>
              <a:rPr lang="en-US" dirty="0">
                <a:latin typeface="Sanofi Sans" panose="02010503030201020103" pitchFamily="50" charset="0"/>
              </a:rPr>
              <a:t>- a </a:t>
            </a:r>
            <a:r>
              <a:rPr lang="en-US" i="1" dirty="0">
                <a:solidFill>
                  <a:schemeClr val="accent2"/>
                </a:solidFill>
                <a:latin typeface="Sanofi Serif" panose="02060503060201020102" pitchFamily="18" charset="0"/>
              </a:rPr>
              <a:t>JSON</a:t>
            </a:r>
            <a:r>
              <a:rPr lang="en-US" dirty="0">
                <a:latin typeface="Sanofi Sans" panose="02010503030201020103" pitchFamily="50" charset="0"/>
              </a:rPr>
              <a:t> Format Customized by CDISC</a:t>
            </a: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22</a:t>
            </a:fld>
            <a:endParaRPr lang="en-US">
              <a:latin typeface="Sanofi Sans" panose="02010503030201020103" pitchFamily="50" charset="0"/>
            </a:endParaRPr>
          </a:p>
        </p:txBody>
      </p:sp>
      <p:sp>
        <p:nvSpPr>
          <p:cNvPr id="10" name="Text Placeholder 3">
            <a:extLst>
              <a:ext uri="{FF2B5EF4-FFF2-40B4-BE49-F238E27FC236}">
                <a16:creationId xmlns:a16="http://schemas.microsoft.com/office/drawing/2014/main" id="{A2EC7C81-FF92-A25E-23B0-4C021C75E17F}"/>
              </a:ext>
            </a:extLst>
          </p:cNvPr>
          <p:cNvSpPr txBox="1">
            <a:spLocks/>
          </p:cNvSpPr>
          <p:nvPr/>
        </p:nvSpPr>
        <p:spPr>
          <a:xfrm>
            <a:off x="331525" y="655320"/>
            <a:ext cx="4240475"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12" name="Oval 11">
            <a:extLst>
              <a:ext uri="{FF2B5EF4-FFF2-40B4-BE49-F238E27FC236}">
                <a16:creationId xmlns:a16="http://schemas.microsoft.com/office/drawing/2014/main" id="{6B0F7942-1D46-9072-099A-2CE0BF61B581}"/>
              </a:ext>
            </a:extLst>
          </p:cNvPr>
          <p:cNvSpPr/>
          <p:nvPr/>
        </p:nvSpPr>
        <p:spPr>
          <a:xfrm>
            <a:off x="419040" y="701040"/>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45EB051-ABC9-A5D2-7CBE-7A7D2A41B0A6}"/>
              </a:ext>
            </a:extLst>
          </p:cNvPr>
          <p:cNvSpPr/>
          <p:nvPr/>
        </p:nvSpPr>
        <p:spPr>
          <a:xfrm>
            <a:off x="597995" y="701040"/>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EDBB681-CB17-4D5B-AD9B-A9063DE78098}"/>
              </a:ext>
            </a:extLst>
          </p:cNvPr>
          <p:cNvSpPr/>
          <p:nvPr/>
        </p:nvSpPr>
        <p:spPr>
          <a:xfrm>
            <a:off x="776950" y="701040"/>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C5EC87A1-53E2-8110-5F98-8B5CD72B553B}"/>
              </a:ext>
            </a:extLst>
          </p:cNvPr>
          <p:cNvSpPr>
            <a:spLocks noGrp="1"/>
          </p:cNvSpPr>
          <p:nvPr>
            <p:ph type="body" sz="quarter" idx="2"/>
          </p:nvPr>
        </p:nvSpPr>
        <p:spPr>
          <a:xfrm>
            <a:off x="334474" y="4436145"/>
            <a:ext cx="8478000" cy="123111"/>
          </a:xfrm>
        </p:spPr>
        <p:txBody>
          <a:bodyPr/>
          <a:lstStyle/>
          <a:p>
            <a:pPr marL="0" marR="0" lvl="0" indent="0" algn="r"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800" b="0" i="1" u="none" strike="noStrike" kern="1200" cap="none" spc="0" normalizeH="0" baseline="0" noProof="0" dirty="0">
                <a:ln>
                  <a:noFill/>
                </a:ln>
                <a:solidFill>
                  <a:srgbClr val="000000"/>
                </a:solidFill>
                <a:effectLst/>
                <a:uLnTx/>
                <a:uFillTx/>
                <a:latin typeface="Sanofi Serif" panose="02060503060201020102" pitchFamily="18" charset="0"/>
              </a:rPr>
              <a:t>The left is an example of a DM Dataset-JSON file from </a:t>
            </a:r>
            <a:r>
              <a:rPr kumimoji="0" lang="en-US" altLang="zh-CN" sz="800" b="0" i="0" u="none" strike="noStrike" kern="1200" cap="none" spc="0" normalizeH="0" baseline="0" noProof="0" dirty="0">
                <a:ln>
                  <a:noFill/>
                </a:ln>
                <a:solidFill>
                  <a:srgbClr val="000000"/>
                </a:solidFill>
                <a:effectLst/>
                <a:uLnTx/>
                <a:uFillTx/>
                <a:latin typeface="Sanofi Sans" panose="02010503030201020103" pitchFamily="50" charset="0"/>
                <a:hlinkClick r:id="rId2"/>
              </a:rPr>
              <a:t>Dataset-JSON | CDISC</a:t>
            </a:r>
            <a:endParaRPr lang="en-US" sz="800" dirty="0">
              <a:latin typeface="Sanofi Serif" panose="02060503060201020102" pitchFamily="18" charset="0"/>
            </a:endParaRPr>
          </a:p>
        </p:txBody>
      </p:sp>
      <p:sp>
        <p:nvSpPr>
          <p:cNvPr id="14" name="Rectangle 13">
            <a:extLst>
              <a:ext uri="{FF2B5EF4-FFF2-40B4-BE49-F238E27FC236}">
                <a16:creationId xmlns:a16="http://schemas.microsoft.com/office/drawing/2014/main" id="{4D0052B6-0FB3-E4DB-5E03-1C2233D9E4EF}"/>
              </a:ext>
            </a:extLst>
          </p:cNvPr>
          <p:cNvSpPr/>
          <p:nvPr/>
        </p:nvSpPr>
        <p:spPr>
          <a:xfrm>
            <a:off x="510480" y="1096449"/>
            <a:ext cx="3474720" cy="1080014"/>
          </a:xfrm>
          <a:prstGeom prst="rect">
            <a:avLst/>
          </a:prstGeom>
          <a:noFill/>
          <a:ln cap="rnd">
            <a:solidFill>
              <a:schemeClr val="accent4"/>
            </a:solidFill>
            <a:prstDash val="lgDash"/>
            <a:round/>
            <a:extLst>
              <a:ext uri="{C807C97D-BFC1-408E-A445-0C87EB9F89A2}">
                <ask:lineSketchStyleProps xmlns:ask="http://schemas.microsoft.com/office/drawing/2018/sketchyshapes" sd="1219033472">
                  <a:custGeom>
                    <a:avLst/>
                    <a:gdLst>
                      <a:gd name="connsiteX0" fmla="*/ 0 w 3474720"/>
                      <a:gd name="connsiteY0" fmla="*/ 0 h 1080014"/>
                      <a:gd name="connsiteX1" fmla="*/ 544373 w 3474720"/>
                      <a:gd name="connsiteY1" fmla="*/ 0 h 1080014"/>
                      <a:gd name="connsiteX2" fmla="*/ 1019251 w 3474720"/>
                      <a:gd name="connsiteY2" fmla="*/ 0 h 1080014"/>
                      <a:gd name="connsiteX3" fmla="*/ 1667866 w 3474720"/>
                      <a:gd name="connsiteY3" fmla="*/ 0 h 1080014"/>
                      <a:gd name="connsiteX4" fmla="*/ 2212238 w 3474720"/>
                      <a:gd name="connsiteY4" fmla="*/ 0 h 1080014"/>
                      <a:gd name="connsiteX5" fmla="*/ 2756611 w 3474720"/>
                      <a:gd name="connsiteY5" fmla="*/ 0 h 1080014"/>
                      <a:gd name="connsiteX6" fmla="*/ 3474720 w 3474720"/>
                      <a:gd name="connsiteY6" fmla="*/ 0 h 1080014"/>
                      <a:gd name="connsiteX7" fmla="*/ 3474720 w 3474720"/>
                      <a:gd name="connsiteY7" fmla="*/ 518407 h 1080014"/>
                      <a:gd name="connsiteX8" fmla="*/ 3474720 w 3474720"/>
                      <a:gd name="connsiteY8" fmla="*/ 1080014 h 1080014"/>
                      <a:gd name="connsiteX9" fmla="*/ 2965094 w 3474720"/>
                      <a:gd name="connsiteY9" fmla="*/ 1080014 h 1080014"/>
                      <a:gd name="connsiteX10" fmla="*/ 2385974 w 3474720"/>
                      <a:gd name="connsiteY10" fmla="*/ 1080014 h 1080014"/>
                      <a:gd name="connsiteX11" fmla="*/ 1806854 w 3474720"/>
                      <a:gd name="connsiteY11" fmla="*/ 1080014 h 1080014"/>
                      <a:gd name="connsiteX12" fmla="*/ 1262482 w 3474720"/>
                      <a:gd name="connsiteY12" fmla="*/ 1080014 h 1080014"/>
                      <a:gd name="connsiteX13" fmla="*/ 613867 w 3474720"/>
                      <a:gd name="connsiteY13" fmla="*/ 1080014 h 1080014"/>
                      <a:gd name="connsiteX14" fmla="*/ 0 w 3474720"/>
                      <a:gd name="connsiteY14" fmla="*/ 1080014 h 1080014"/>
                      <a:gd name="connsiteX15" fmla="*/ 0 w 3474720"/>
                      <a:gd name="connsiteY15" fmla="*/ 561607 h 1080014"/>
                      <a:gd name="connsiteX16" fmla="*/ 0 w 3474720"/>
                      <a:gd name="connsiteY16" fmla="*/ 0 h 108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74720" h="1080014" extrusionOk="0">
                        <a:moveTo>
                          <a:pt x="0" y="0"/>
                        </a:moveTo>
                        <a:cubicBezTo>
                          <a:pt x="146964" y="-18055"/>
                          <a:pt x="350672" y="55505"/>
                          <a:pt x="544373" y="0"/>
                        </a:cubicBezTo>
                        <a:cubicBezTo>
                          <a:pt x="738074" y="-55505"/>
                          <a:pt x="897680" y="39630"/>
                          <a:pt x="1019251" y="0"/>
                        </a:cubicBezTo>
                        <a:cubicBezTo>
                          <a:pt x="1140822" y="-39630"/>
                          <a:pt x="1449416" y="5733"/>
                          <a:pt x="1667866" y="0"/>
                        </a:cubicBezTo>
                        <a:cubicBezTo>
                          <a:pt x="1886317" y="-5733"/>
                          <a:pt x="1941986" y="41897"/>
                          <a:pt x="2212238" y="0"/>
                        </a:cubicBezTo>
                        <a:cubicBezTo>
                          <a:pt x="2482490" y="-41897"/>
                          <a:pt x="2503068" y="56805"/>
                          <a:pt x="2756611" y="0"/>
                        </a:cubicBezTo>
                        <a:cubicBezTo>
                          <a:pt x="3010154" y="-56805"/>
                          <a:pt x="3170652" y="83317"/>
                          <a:pt x="3474720" y="0"/>
                        </a:cubicBezTo>
                        <a:cubicBezTo>
                          <a:pt x="3509331" y="211007"/>
                          <a:pt x="3458319" y="387167"/>
                          <a:pt x="3474720" y="518407"/>
                        </a:cubicBezTo>
                        <a:cubicBezTo>
                          <a:pt x="3491121" y="649647"/>
                          <a:pt x="3437412" y="826656"/>
                          <a:pt x="3474720" y="1080014"/>
                        </a:cubicBezTo>
                        <a:cubicBezTo>
                          <a:pt x="3315381" y="1098928"/>
                          <a:pt x="3219703" y="1037448"/>
                          <a:pt x="2965094" y="1080014"/>
                        </a:cubicBezTo>
                        <a:cubicBezTo>
                          <a:pt x="2710485" y="1122580"/>
                          <a:pt x="2586024" y="1033728"/>
                          <a:pt x="2385974" y="1080014"/>
                        </a:cubicBezTo>
                        <a:cubicBezTo>
                          <a:pt x="2185924" y="1126300"/>
                          <a:pt x="2018288" y="1062540"/>
                          <a:pt x="1806854" y="1080014"/>
                        </a:cubicBezTo>
                        <a:cubicBezTo>
                          <a:pt x="1595420" y="1097488"/>
                          <a:pt x="1493403" y="1024067"/>
                          <a:pt x="1262482" y="1080014"/>
                        </a:cubicBezTo>
                        <a:cubicBezTo>
                          <a:pt x="1031561" y="1135961"/>
                          <a:pt x="890493" y="1042555"/>
                          <a:pt x="613867" y="1080014"/>
                        </a:cubicBezTo>
                        <a:cubicBezTo>
                          <a:pt x="337242" y="1117473"/>
                          <a:pt x="267455" y="1031888"/>
                          <a:pt x="0" y="1080014"/>
                        </a:cubicBezTo>
                        <a:cubicBezTo>
                          <a:pt x="-54853" y="835060"/>
                          <a:pt x="28276" y="707816"/>
                          <a:pt x="0" y="561607"/>
                        </a:cubicBezTo>
                        <a:cubicBezTo>
                          <a:pt x="-28276" y="415398"/>
                          <a:pt x="9708" y="11481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ED509BD-EE76-F2A3-D492-372A93EBD6C6}"/>
              </a:ext>
            </a:extLst>
          </p:cNvPr>
          <p:cNvSpPr/>
          <p:nvPr/>
        </p:nvSpPr>
        <p:spPr>
          <a:xfrm>
            <a:off x="510480" y="2208407"/>
            <a:ext cx="3474720" cy="585840"/>
          </a:xfrm>
          <a:prstGeom prst="rect">
            <a:avLst/>
          </a:prstGeom>
          <a:noFill/>
          <a:ln cap="rnd">
            <a:solidFill>
              <a:schemeClr val="accent5"/>
            </a:solidFill>
            <a:prstDash val="lgDash"/>
            <a:round/>
            <a:extLst>
              <a:ext uri="{C807C97D-BFC1-408E-A445-0C87EB9F89A2}">
                <ask:lineSketchStyleProps xmlns:ask="http://schemas.microsoft.com/office/drawing/2018/sketchyshapes" sd="1219033472">
                  <a:custGeom>
                    <a:avLst/>
                    <a:gdLst>
                      <a:gd name="connsiteX0" fmla="*/ 0 w 3474720"/>
                      <a:gd name="connsiteY0" fmla="*/ 0 h 585840"/>
                      <a:gd name="connsiteX1" fmla="*/ 544373 w 3474720"/>
                      <a:gd name="connsiteY1" fmla="*/ 0 h 585840"/>
                      <a:gd name="connsiteX2" fmla="*/ 1019251 w 3474720"/>
                      <a:gd name="connsiteY2" fmla="*/ 0 h 585840"/>
                      <a:gd name="connsiteX3" fmla="*/ 1667866 w 3474720"/>
                      <a:gd name="connsiteY3" fmla="*/ 0 h 585840"/>
                      <a:gd name="connsiteX4" fmla="*/ 2212238 w 3474720"/>
                      <a:gd name="connsiteY4" fmla="*/ 0 h 585840"/>
                      <a:gd name="connsiteX5" fmla="*/ 2756611 w 3474720"/>
                      <a:gd name="connsiteY5" fmla="*/ 0 h 585840"/>
                      <a:gd name="connsiteX6" fmla="*/ 3474720 w 3474720"/>
                      <a:gd name="connsiteY6" fmla="*/ 0 h 585840"/>
                      <a:gd name="connsiteX7" fmla="*/ 3474720 w 3474720"/>
                      <a:gd name="connsiteY7" fmla="*/ 585840 h 585840"/>
                      <a:gd name="connsiteX8" fmla="*/ 2895600 w 3474720"/>
                      <a:gd name="connsiteY8" fmla="*/ 585840 h 585840"/>
                      <a:gd name="connsiteX9" fmla="*/ 2420722 w 3474720"/>
                      <a:gd name="connsiteY9" fmla="*/ 585840 h 585840"/>
                      <a:gd name="connsiteX10" fmla="*/ 1841602 w 3474720"/>
                      <a:gd name="connsiteY10" fmla="*/ 585840 h 585840"/>
                      <a:gd name="connsiteX11" fmla="*/ 1262482 w 3474720"/>
                      <a:gd name="connsiteY11" fmla="*/ 585840 h 585840"/>
                      <a:gd name="connsiteX12" fmla="*/ 718109 w 3474720"/>
                      <a:gd name="connsiteY12" fmla="*/ 585840 h 585840"/>
                      <a:gd name="connsiteX13" fmla="*/ 0 w 3474720"/>
                      <a:gd name="connsiteY13" fmla="*/ 585840 h 585840"/>
                      <a:gd name="connsiteX14" fmla="*/ 0 w 3474720"/>
                      <a:gd name="connsiteY14" fmla="*/ 0 h 58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720" h="585840" extrusionOk="0">
                        <a:moveTo>
                          <a:pt x="0" y="0"/>
                        </a:moveTo>
                        <a:cubicBezTo>
                          <a:pt x="146964" y="-18055"/>
                          <a:pt x="350672" y="55505"/>
                          <a:pt x="544373" y="0"/>
                        </a:cubicBezTo>
                        <a:cubicBezTo>
                          <a:pt x="738074" y="-55505"/>
                          <a:pt x="897680" y="39630"/>
                          <a:pt x="1019251" y="0"/>
                        </a:cubicBezTo>
                        <a:cubicBezTo>
                          <a:pt x="1140822" y="-39630"/>
                          <a:pt x="1449416" y="5733"/>
                          <a:pt x="1667866" y="0"/>
                        </a:cubicBezTo>
                        <a:cubicBezTo>
                          <a:pt x="1886317" y="-5733"/>
                          <a:pt x="1941986" y="41897"/>
                          <a:pt x="2212238" y="0"/>
                        </a:cubicBezTo>
                        <a:cubicBezTo>
                          <a:pt x="2482490" y="-41897"/>
                          <a:pt x="2503068" y="56805"/>
                          <a:pt x="2756611" y="0"/>
                        </a:cubicBezTo>
                        <a:cubicBezTo>
                          <a:pt x="3010154" y="-56805"/>
                          <a:pt x="3170652" y="83317"/>
                          <a:pt x="3474720" y="0"/>
                        </a:cubicBezTo>
                        <a:cubicBezTo>
                          <a:pt x="3511730" y="200903"/>
                          <a:pt x="3416505" y="410681"/>
                          <a:pt x="3474720" y="585840"/>
                        </a:cubicBezTo>
                        <a:cubicBezTo>
                          <a:pt x="3250478" y="638781"/>
                          <a:pt x="3032853" y="561794"/>
                          <a:pt x="2895600" y="585840"/>
                        </a:cubicBezTo>
                        <a:cubicBezTo>
                          <a:pt x="2758347" y="609886"/>
                          <a:pt x="2626258" y="563915"/>
                          <a:pt x="2420722" y="585840"/>
                        </a:cubicBezTo>
                        <a:cubicBezTo>
                          <a:pt x="2215186" y="607765"/>
                          <a:pt x="2041652" y="539554"/>
                          <a:pt x="1841602" y="585840"/>
                        </a:cubicBezTo>
                        <a:cubicBezTo>
                          <a:pt x="1641552" y="632126"/>
                          <a:pt x="1473916" y="568366"/>
                          <a:pt x="1262482" y="585840"/>
                        </a:cubicBezTo>
                        <a:cubicBezTo>
                          <a:pt x="1051048" y="603314"/>
                          <a:pt x="952099" y="534902"/>
                          <a:pt x="718109" y="585840"/>
                        </a:cubicBezTo>
                        <a:cubicBezTo>
                          <a:pt x="484119" y="636778"/>
                          <a:pt x="191427" y="539254"/>
                          <a:pt x="0" y="585840"/>
                        </a:cubicBezTo>
                        <a:cubicBezTo>
                          <a:pt x="-56877" y="321431"/>
                          <a:pt x="18544" y="24062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676B58A6-8AB8-B137-4722-A0981A1D8617}"/>
              </a:ext>
            </a:extLst>
          </p:cNvPr>
          <p:cNvSpPr/>
          <p:nvPr/>
        </p:nvSpPr>
        <p:spPr>
          <a:xfrm>
            <a:off x="776950" y="2820229"/>
            <a:ext cx="3208250" cy="714622"/>
          </a:xfrm>
          <a:prstGeom prst="rect">
            <a:avLst/>
          </a:prstGeom>
          <a:noFill/>
          <a:ln cap="rnd">
            <a:solidFill>
              <a:schemeClr val="accent3"/>
            </a:solidFill>
            <a:prstDash val="lgDash"/>
            <a:round/>
            <a:extLst>
              <a:ext uri="{C807C97D-BFC1-408E-A445-0C87EB9F89A2}">
                <ask:lineSketchStyleProps xmlns:ask="http://schemas.microsoft.com/office/drawing/2018/sketchyshapes" sd="1219033472">
                  <a:custGeom>
                    <a:avLst/>
                    <a:gdLst>
                      <a:gd name="connsiteX0" fmla="*/ 0 w 3208250"/>
                      <a:gd name="connsiteY0" fmla="*/ 0 h 714622"/>
                      <a:gd name="connsiteX1" fmla="*/ 502626 w 3208250"/>
                      <a:gd name="connsiteY1" fmla="*/ 0 h 714622"/>
                      <a:gd name="connsiteX2" fmla="*/ 941087 w 3208250"/>
                      <a:gd name="connsiteY2" fmla="*/ 0 h 714622"/>
                      <a:gd name="connsiteX3" fmla="*/ 1539960 w 3208250"/>
                      <a:gd name="connsiteY3" fmla="*/ 0 h 714622"/>
                      <a:gd name="connsiteX4" fmla="*/ 2042586 w 3208250"/>
                      <a:gd name="connsiteY4" fmla="*/ 0 h 714622"/>
                      <a:gd name="connsiteX5" fmla="*/ 2545212 w 3208250"/>
                      <a:gd name="connsiteY5" fmla="*/ 0 h 714622"/>
                      <a:gd name="connsiteX6" fmla="*/ 3208250 w 3208250"/>
                      <a:gd name="connsiteY6" fmla="*/ 0 h 714622"/>
                      <a:gd name="connsiteX7" fmla="*/ 3208250 w 3208250"/>
                      <a:gd name="connsiteY7" fmla="*/ 343019 h 714622"/>
                      <a:gd name="connsiteX8" fmla="*/ 3208250 w 3208250"/>
                      <a:gd name="connsiteY8" fmla="*/ 714622 h 714622"/>
                      <a:gd name="connsiteX9" fmla="*/ 2737707 w 3208250"/>
                      <a:gd name="connsiteY9" fmla="*/ 714622 h 714622"/>
                      <a:gd name="connsiteX10" fmla="*/ 2202998 w 3208250"/>
                      <a:gd name="connsiteY10" fmla="*/ 714622 h 714622"/>
                      <a:gd name="connsiteX11" fmla="*/ 1668290 w 3208250"/>
                      <a:gd name="connsiteY11" fmla="*/ 714622 h 714622"/>
                      <a:gd name="connsiteX12" fmla="*/ 1165664 w 3208250"/>
                      <a:gd name="connsiteY12" fmla="*/ 714622 h 714622"/>
                      <a:gd name="connsiteX13" fmla="*/ 566791 w 3208250"/>
                      <a:gd name="connsiteY13" fmla="*/ 714622 h 714622"/>
                      <a:gd name="connsiteX14" fmla="*/ 0 w 3208250"/>
                      <a:gd name="connsiteY14" fmla="*/ 714622 h 714622"/>
                      <a:gd name="connsiteX15" fmla="*/ 0 w 3208250"/>
                      <a:gd name="connsiteY15" fmla="*/ 371603 h 714622"/>
                      <a:gd name="connsiteX16" fmla="*/ 0 w 3208250"/>
                      <a:gd name="connsiteY16" fmla="*/ 0 h 71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8250" h="714622" extrusionOk="0">
                        <a:moveTo>
                          <a:pt x="0" y="0"/>
                        </a:moveTo>
                        <a:cubicBezTo>
                          <a:pt x="222639" y="-57555"/>
                          <a:pt x="331923" y="40476"/>
                          <a:pt x="502626" y="0"/>
                        </a:cubicBezTo>
                        <a:cubicBezTo>
                          <a:pt x="673329" y="-40476"/>
                          <a:pt x="839613" y="15695"/>
                          <a:pt x="941087" y="0"/>
                        </a:cubicBezTo>
                        <a:cubicBezTo>
                          <a:pt x="1042561" y="-15695"/>
                          <a:pt x="1407678" y="69159"/>
                          <a:pt x="1539960" y="0"/>
                        </a:cubicBezTo>
                        <a:cubicBezTo>
                          <a:pt x="1672242" y="-69159"/>
                          <a:pt x="1814109" y="14037"/>
                          <a:pt x="2042586" y="0"/>
                        </a:cubicBezTo>
                        <a:cubicBezTo>
                          <a:pt x="2271063" y="-14037"/>
                          <a:pt x="2378877" y="30935"/>
                          <a:pt x="2545212" y="0"/>
                        </a:cubicBezTo>
                        <a:cubicBezTo>
                          <a:pt x="2711547" y="-30935"/>
                          <a:pt x="3018833" y="56770"/>
                          <a:pt x="3208250" y="0"/>
                        </a:cubicBezTo>
                        <a:cubicBezTo>
                          <a:pt x="3234153" y="122797"/>
                          <a:pt x="3184957" y="263178"/>
                          <a:pt x="3208250" y="343019"/>
                        </a:cubicBezTo>
                        <a:cubicBezTo>
                          <a:pt x="3231543" y="422860"/>
                          <a:pt x="3181917" y="596519"/>
                          <a:pt x="3208250" y="714622"/>
                        </a:cubicBezTo>
                        <a:cubicBezTo>
                          <a:pt x="3097937" y="760635"/>
                          <a:pt x="2857252" y="708652"/>
                          <a:pt x="2737707" y="714622"/>
                        </a:cubicBezTo>
                        <a:cubicBezTo>
                          <a:pt x="2618162" y="720592"/>
                          <a:pt x="2351488" y="697778"/>
                          <a:pt x="2202998" y="714622"/>
                        </a:cubicBezTo>
                        <a:cubicBezTo>
                          <a:pt x="2054508" y="731466"/>
                          <a:pt x="1786964" y="685300"/>
                          <a:pt x="1668290" y="714622"/>
                        </a:cubicBezTo>
                        <a:cubicBezTo>
                          <a:pt x="1549616" y="743944"/>
                          <a:pt x="1301977" y="694070"/>
                          <a:pt x="1165664" y="714622"/>
                        </a:cubicBezTo>
                        <a:cubicBezTo>
                          <a:pt x="1029351" y="735174"/>
                          <a:pt x="769082" y="661999"/>
                          <a:pt x="566791" y="714622"/>
                        </a:cubicBezTo>
                        <a:cubicBezTo>
                          <a:pt x="364500" y="767245"/>
                          <a:pt x="264994" y="689679"/>
                          <a:pt x="0" y="714622"/>
                        </a:cubicBezTo>
                        <a:cubicBezTo>
                          <a:pt x="-26817" y="570812"/>
                          <a:pt x="24499" y="469343"/>
                          <a:pt x="0" y="371603"/>
                        </a:cubicBezTo>
                        <a:cubicBezTo>
                          <a:pt x="-24499" y="273863"/>
                          <a:pt x="38160" y="18201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F4E282E-2A72-010E-E1DF-2043FB104C0A}"/>
              </a:ext>
            </a:extLst>
          </p:cNvPr>
          <p:cNvSpPr/>
          <p:nvPr/>
        </p:nvSpPr>
        <p:spPr>
          <a:xfrm>
            <a:off x="1168879" y="3560833"/>
            <a:ext cx="2816321" cy="294118"/>
          </a:xfrm>
          <a:prstGeom prst="rect">
            <a:avLst/>
          </a:prstGeom>
          <a:noFill/>
          <a:ln cap="rnd">
            <a:solidFill>
              <a:schemeClr val="accent6"/>
            </a:solidFill>
            <a:prstDash val="lgDash"/>
            <a:round/>
            <a:extLst>
              <a:ext uri="{C807C97D-BFC1-408E-A445-0C87EB9F89A2}">
                <ask:lineSketchStyleProps xmlns:ask="http://schemas.microsoft.com/office/drawing/2018/sketchyshapes" sd="1219033472">
                  <a:custGeom>
                    <a:avLst/>
                    <a:gdLst>
                      <a:gd name="connsiteX0" fmla="*/ 0 w 2816321"/>
                      <a:gd name="connsiteY0" fmla="*/ 0 h 294118"/>
                      <a:gd name="connsiteX1" fmla="*/ 535101 w 2816321"/>
                      <a:gd name="connsiteY1" fmla="*/ 0 h 294118"/>
                      <a:gd name="connsiteX2" fmla="*/ 1013876 w 2816321"/>
                      <a:gd name="connsiteY2" fmla="*/ 0 h 294118"/>
                      <a:gd name="connsiteX3" fmla="*/ 1633466 w 2816321"/>
                      <a:gd name="connsiteY3" fmla="*/ 0 h 294118"/>
                      <a:gd name="connsiteX4" fmla="*/ 2168567 w 2816321"/>
                      <a:gd name="connsiteY4" fmla="*/ 0 h 294118"/>
                      <a:gd name="connsiteX5" fmla="*/ 2816321 w 2816321"/>
                      <a:gd name="connsiteY5" fmla="*/ 0 h 294118"/>
                      <a:gd name="connsiteX6" fmla="*/ 2816321 w 2816321"/>
                      <a:gd name="connsiteY6" fmla="*/ 294118 h 294118"/>
                      <a:gd name="connsiteX7" fmla="*/ 2253057 w 2816321"/>
                      <a:gd name="connsiteY7" fmla="*/ 294118 h 294118"/>
                      <a:gd name="connsiteX8" fmla="*/ 1633466 w 2816321"/>
                      <a:gd name="connsiteY8" fmla="*/ 294118 h 294118"/>
                      <a:gd name="connsiteX9" fmla="*/ 1154692 w 2816321"/>
                      <a:gd name="connsiteY9" fmla="*/ 294118 h 294118"/>
                      <a:gd name="connsiteX10" fmla="*/ 591427 w 2816321"/>
                      <a:gd name="connsiteY10" fmla="*/ 294118 h 294118"/>
                      <a:gd name="connsiteX11" fmla="*/ 0 w 2816321"/>
                      <a:gd name="connsiteY11" fmla="*/ 294118 h 294118"/>
                      <a:gd name="connsiteX12" fmla="*/ 0 w 2816321"/>
                      <a:gd name="connsiteY12" fmla="*/ 0 h 29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321" h="294118" extrusionOk="0">
                        <a:moveTo>
                          <a:pt x="0" y="0"/>
                        </a:moveTo>
                        <a:cubicBezTo>
                          <a:pt x="206402" y="-149"/>
                          <a:pt x="297527" y="15739"/>
                          <a:pt x="535101" y="0"/>
                        </a:cubicBezTo>
                        <a:cubicBezTo>
                          <a:pt x="772675" y="-15739"/>
                          <a:pt x="909118" y="34856"/>
                          <a:pt x="1013876" y="0"/>
                        </a:cubicBezTo>
                        <a:cubicBezTo>
                          <a:pt x="1118635" y="-34856"/>
                          <a:pt x="1333741" y="28542"/>
                          <a:pt x="1633466" y="0"/>
                        </a:cubicBezTo>
                        <a:cubicBezTo>
                          <a:pt x="1933191" y="-28542"/>
                          <a:pt x="1952602" y="30601"/>
                          <a:pt x="2168567" y="0"/>
                        </a:cubicBezTo>
                        <a:cubicBezTo>
                          <a:pt x="2384532" y="-30601"/>
                          <a:pt x="2680528" y="74008"/>
                          <a:pt x="2816321" y="0"/>
                        </a:cubicBezTo>
                        <a:cubicBezTo>
                          <a:pt x="2841114" y="92711"/>
                          <a:pt x="2799396" y="154602"/>
                          <a:pt x="2816321" y="294118"/>
                        </a:cubicBezTo>
                        <a:cubicBezTo>
                          <a:pt x="2654885" y="308058"/>
                          <a:pt x="2432102" y="236931"/>
                          <a:pt x="2253057" y="294118"/>
                        </a:cubicBezTo>
                        <a:cubicBezTo>
                          <a:pt x="2074012" y="351305"/>
                          <a:pt x="1880039" y="251319"/>
                          <a:pt x="1633466" y="294118"/>
                        </a:cubicBezTo>
                        <a:cubicBezTo>
                          <a:pt x="1386893" y="336917"/>
                          <a:pt x="1356852" y="283224"/>
                          <a:pt x="1154692" y="294118"/>
                        </a:cubicBezTo>
                        <a:cubicBezTo>
                          <a:pt x="952532" y="305012"/>
                          <a:pt x="772725" y="277692"/>
                          <a:pt x="591427" y="294118"/>
                        </a:cubicBezTo>
                        <a:cubicBezTo>
                          <a:pt x="410129" y="310544"/>
                          <a:pt x="129581" y="229044"/>
                          <a:pt x="0" y="294118"/>
                        </a:cubicBezTo>
                        <a:cubicBezTo>
                          <a:pt x="-21314" y="147808"/>
                          <a:pt x="26440" y="12920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6F94614-9077-2D7E-FCC5-7C4710AB7C1C}"/>
              </a:ext>
            </a:extLst>
          </p:cNvPr>
          <p:cNvSpPr/>
          <p:nvPr/>
        </p:nvSpPr>
        <p:spPr>
          <a:xfrm>
            <a:off x="1168878" y="3893337"/>
            <a:ext cx="2816321" cy="256032"/>
          </a:xfrm>
          <a:prstGeom prst="rect">
            <a:avLst/>
          </a:prstGeom>
          <a:noFill/>
          <a:ln cap="rnd">
            <a:solidFill>
              <a:schemeClr val="accent2"/>
            </a:solidFill>
            <a:prstDash val="lgDash"/>
            <a:round/>
            <a:extLst>
              <a:ext uri="{C807C97D-BFC1-408E-A445-0C87EB9F89A2}">
                <ask:lineSketchStyleProps xmlns:ask="http://schemas.microsoft.com/office/drawing/2018/sketchyshapes" sd="1219033472">
                  <a:custGeom>
                    <a:avLst/>
                    <a:gdLst>
                      <a:gd name="connsiteX0" fmla="*/ 0 w 2816321"/>
                      <a:gd name="connsiteY0" fmla="*/ 0 h 256032"/>
                      <a:gd name="connsiteX1" fmla="*/ 535101 w 2816321"/>
                      <a:gd name="connsiteY1" fmla="*/ 0 h 256032"/>
                      <a:gd name="connsiteX2" fmla="*/ 1013876 w 2816321"/>
                      <a:gd name="connsiteY2" fmla="*/ 0 h 256032"/>
                      <a:gd name="connsiteX3" fmla="*/ 1633466 w 2816321"/>
                      <a:gd name="connsiteY3" fmla="*/ 0 h 256032"/>
                      <a:gd name="connsiteX4" fmla="*/ 2168567 w 2816321"/>
                      <a:gd name="connsiteY4" fmla="*/ 0 h 256032"/>
                      <a:gd name="connsiteX5" fmla="*/ 2816321 w 2816321"/>
                      <a:gd name="connsiteY5" fmla="*/ 0 h 256032"/>
                      <a:gd name="connsiteX6" fmla="*/ 2816321 w 2816321"/>
                      <a:gd name="connsiteY6" fmla="*/ 256032 h 256032"/>
                      <a:gd name="connsiteX7" fmla="*/ 2253057 w 2816321"/>
                      <a:gd name="connsiteY7" fmla="*/ 256032 h 256032"/>
                      <a:gd name="connsiteX8" fmla="*/ 1633466 w 2816321"/>
                      <a:gd name="connsiteY8" fmla="*/ 256032 h 256032"/>
                      <a:gd name="connsiteX9" fmla="*/ 1154692 w 2816321"/>
                      <a:gd name="connsiteY9" fmla="*/ 256032 h 256032"/>
                      <a:gd name="connsiteX10" fmla="*/ 591427 w 2816321"/>
                      <a:gd name="connsiteY10" fmla="*/ 256032 h 256032"/>
                      <a:gd name="connsiteX11" fmla="*/ 0 w 2816321"/>
                      <a:gd name="connsiteY11" fmla="*/ 256032 h 256032"/>
                      <a:gd name="connsiteX12" fmla="*/ 0 w 2816321"/>
                      <a:gd name="connsiteY12" fmla="*/ 0 h 25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6321" h="256032" extrusionOk="0">
                        <a:moveTo>
                          <a:pt x="0" y="0"/>
                        </a:moveTo>
                        <a:cubicBezTo>
                          <a:pt x="206402" y="-149"/>
                          <a:pt x="297527" y="15739"/>
                          <a:pt x="535101" y="0"/>
                        </a:cubicBezTo>
                        <a:cubicBezTo>
                          <a:pt x="772675" y="-15739"/>
                          <a:pt x="909118" y="34856"/>
                          <a:pt x="1013876" y="0"/>
                        </a:cubicBezTo>
                        <a:cubicBezTo>
                          <a:pt x="1118635" y="-34856"/>
                          <a:pt x="1333741" y="28542"/>
                          <a:pt x="1633466" y="0"/>
                        </a:cubicBezTo>
                        <a:cubicBezTo>
                          <a:pt x="1933191" y="-28542"/>
                          <a:pt x="1952602" y="30601"/>
                          <a:pt x="2168567" y="0"/>
                        </a:cubicBezTo>
                        <a:cubicBezTo>
                          <a:pt x="2384532" y="-30601"/>
                          <a:pt x="2680528" y="74008"/>
                          <a:pt x="2816321" y="0"/>
                        </a:cubicBezTo>
                        <a:cubicBezTo>
                          <a:pt x="2843672" y="124003"/>
                          <a:pt x="2795308" y="161325"/>
                          <a:pt x="2816321" y="256032"/>
                        </a:cubicBezTo>
                        <a:cubicBezTo>
                          <a:pt x="2654885" y="269972"/>
                          <a:pt x="2432102" y="198845"/>
                          <a:pt x="2253057" y="256032"/>
                        </a:cubicBezTo>
                        <a:cubicBezTo>
                          <a:pt x="2074012" y="313219"/>
                          <a:pt x="1880039" y="213233"/>
                          <a:pt x="1633466" y="256032"/>
                        </a:cubicBezTo>
                        <a:cubicBezTo>
                          <a:pt x="1386893" y="298831"/>
                          <a:pt x="1356852" y="245138"/>
                          <a:pt x="1154692" y="256032"/>
                        </a:cubicBezTo>
                        <a:cubicBezTo>
                          <a:pt x="952532" y="266926"/>
                          <a:pt x="772725" y="239606"/>
                          <a:pt x="591427" y="256032"/>
                        </a:cubicBezTo>
                        <a:cubicBezTo>
                          <a:pt x="410129" y="272458"/>
                          <a:pt x="129581" y="190958"/>
                          <a:pt x="0" y="256032"/>
                        </a:cubicBezTo>
                        <a:cubicBezTo>
                          <a:pt x="-3363" y="202406"/>
                          <a:pt x="26523" y="85989"/>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F67638B-68AB-44B0-C133-1B72D4700552}"/>
              </a:ext>
            </a:extLst>
          </p:cNvPr>
          <p:cNvSpPr/>
          <p:nvPr/>
        </p:nvSpPr>
        <p:spPr>
          <a:xfrm>
            <a:off x="5099631" y="1360694"/>
            <a:ext cx="3474720" cy="548640"/>
          </a:xfrm>
          <a:prstGeom prst="rect">
            <a:avLst/>
          </a:prstGeom>
          <a:noFill/>
          <a:ln cap="rnd">
            <a:solidFill>
              <a:schemeClr val="accent4"/>
            </a:solidFill>
            <a:prstDash val="lgDash"/>
            <a:round/>
            <a:extLst>
              <a:ext uri="{C807C97D-BFC1-408E-A445-0C87EB9F89A2}">
                <ask:lineSketchStyleProps xmlns:ask="http://schemas.microsoft.com/office/drawing/2018/sketchyshapes" sd="1219033472">
                  <a:custGeom>
                    <a:avLst/>
                    <a:gdLst>
                      <a:gd name="connsiteX0" fmla="*/ 0 w 3474720"/>
                      <a:gd name="connsiteY0" fmla="*/ 0 h 548640"/>
                      <a:gd name="connsiteX1" fmla="*/ 544373 w 3474720"/>
                      <a:gd name="connsiteY1" fmla="*/ 0 h 548640"/>
                      <a:gd name="connsiteX2" fmla="*/ 1019251 w 3474720"/>
                      <a:gd name="connsiteY2" fmla="*/ 0 h 548640"/>
                      <a:gd name="connsiteX3" fmla="*/ 1667866 w 3474720"/>
                      <a:gd name="connsiteY3" fmla="*/ 0 h 548640"/>
                      <a:gd name="connsiteX4" fmla="*/ 2212238 w 3474720"/>
                      <a:gd name="connsiteY4" fmla="*/ 0 h 548640"/>
                      <a:gd name="connsiteX5" fmla="*/ 2756611 w 3474720"/>
                      <a:gd name="connsiteY5" fmla="*/ 0 h 548640"/>
                      <a:gd name="connsiteX6" fmla="*/ 3474720 w 3474720"/>
                      <a:gd name="connsiteY6" fmla="*/ 0 h 548640"/>
                      <a:gd name="connsiteX7" fmla="*/ 3474720 w 3474720"/>
                      <a:gd name="connsiteY7" fmla="*/ 548640 h 548640"/>
                      <a:gd name="connsiteX8" fmla="*/ 2895600 w 3474720"/>
                      <a:gd name="connsiteY8" fmla="*/ 548640 h 548640"/>
                      <a:gd name="connsiteX9" fmla="*/ 2420722 w 3474720"/>
                      <a:gd name="connsiteY9" fmla="*/ 548640 h 548640"/>
                      <a:gd name="connsiteX10" fmla="*/ 1841602 w 3474720"/>
                      <a:gd name="connsiteY10" fmla="*/ 548640 h 548640"/>
                      <a:gd name="connsiteX11" fmla="*/ 1262482 w 3474720"/>
                      <a:gd name="connsiteY11" fmla="*/ 548640 h 548640"/>
                      <a:gd name="connsiteX12" fmla="*/ 718109 w 3474720"/>
                      <a:gd name="connsiteY12" fmla="*/ 548640 h 548640"/>
                      <a:gd name="connsiteX13" fmla="*/ 0 w 3474720"/>
                      <a:gd name="connsiteY13" fmla="*/ 548640 h 548640"/>
                      <a:gd name="connsiteX14" fmla="*/ 0 w 3474720"/>
                      <a:gd name="connsiteY14"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720" h="548640" extrusionOk="0">
                        <a:moveTo>
                          <a:pt x="0" y="0"/>
                        </a:moveTo>
                        <a:cubicBezTo>
                          <a:pt x="146964" y="-18055"/>
                          <a:pt x="350672" y="55505"/>
                          <a:pt x="544373" y="0"/>
                        </a:cubicBezTo>
                        <a:cubicBezTo>
                          <a:pt x="738074" y="-55505"/>
                          <a:pt x="897680" y="39630"/>
                          <a:pt x="1019251" y="0"/>
                        </a:cubicBezTo>
                        <a:cubicBezTo>
                          <a:pt x="1140822" y="-39630"/>
                          <a:pt x="1449416" y="5733"/>
                          <a:pt x="1667866" y="0"/>
                        </a:cubicBezTo>
                        <a:cubicBezTo>
                          <a:pt x="1886317" y="-5733"/>
                          <a:pt x="1941986" y="41897"/>
                          <a:pt x="2212238" y="0"/>
                        </a:cubicBezTo>
                        <a:cubicBezTo>
                          <a:pt x="2482490" y="-41897"/>
                          <a:pt x="2503068" y="56805"/>
                          <a:pt x="2756611" y="0"/>
                        </a:cubicBezTo>
                        <a:cubicBezTo>
                          <a:pt x="3010154" y="-56805"/>
                          <a:pt x="3170652" y="83317"/>
                          <a:pt x="3474720" y="0"/>
                        </a:cubicBezTo>
                        <a:cubicBezTo>
                          <a:pt x="3491195" y="206674"/>
                          <a:pt x="3439228" y="311021"/>
                          <a:pt x="3474720" y="548640"/>
                        </a:cubicBezTo>
                        <a:cubicBezTo>
                          <a:pt x="3250478" y="601581"/>
                          <a:pt x="3032853" y="524594"/>
                          <a:pt x="2895600" y="548640"/>
                        </a:cubicBezTo>
                        <a:cubicBezTo>
                          <a:pt x="2758347" y="572686"/>
                          <a:pt x="2626258" y="526715"/>
                          <a:pt x="2420722" y="548640"/>
                        </a:cubicBezTo>
                        <a:cubicBezTo>
                          <a:pt x="2215186" y="570565"/>
                          <a:pt x="2041652" y="502354"/>
                          <a:pt x="1841602" y="548640"/>
                        </a:cubicBezTo>
                        <a:cubicBezTo>
                          <a:pt x="1641552" y="594926"/>
                          <a:pt x="1473916" y="531166"/>
                          <a:pt x="1262482" y="548640"/>
                        </a:cubicBezTo>
                        <a:cubicBezTo>
                          <a:pt x="1051048" y="566114"/>
                          <a:pt x="952099" y="497702"/>
                          <a:pt x="718109" y="548640"/>
                        </a:cubicBezTo>
                        <a:cubicBezTo>
                          <a:pt x="484119" y="599578"/>
                          <a:pt x="191427" y="502054"/>
                          <a:pt x="0" y="548640"/>
                        </a:cubicBezTo>
                        <a:cubicBezTo>
                          <a:pt x="-40577" y="276107"/>
                          <a:pt x="39194" y="190769"/>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accent4"/>
                </a:solidFill>
                <a:latin typeface="Sanofi Serif" panose="02060503060201020102" pitchFamily="18" charset="0"/>
              </a:rPr>
              <a:t>Top Level </a:t>
            </a:r>
            <a:r>
              <a:rPr lang="en-US" sz="1400" dirty="0">
                <a:solidFill>
                  <a:schemeClr val="accent4"/>
                </a:solidFill>
                <a:latin typeface="Sanofi Sans" panose="02010503030201020103" pitchFamily="50" charset="0"/>
              </a:rPr>
              <a:t>attributes</a:t>
            </a:r>
          </a:p>
        </p:txBody>
      </p:sp>
      <p:sp>
        <p:nvSpPr>
          <p:cNvPr id="21" name="Rectangle 20">
            <a:extLst>
              <a:ext uri="{FF2B5EF4-FFF2-40B4-BE49-F238E27FC236}">
                <a16:creationId xmlns:a16="http://schemas.microsoft.com/office/drawing/2014/main" id="{95EC6E3F-3F24-800F-B541-F94292497199}"/>
              </a:ext>
            </a:extLst>
          </p:cNvPr>
          <p:cNvSpPr/>
          <p:nvPr/>
        </p:nvSpPr>
        <p:spPr>
          <a:xfrm>
            <a:off x="5099631" y="2295999"/>
            <a:ext cx="3474720" cy="402336"/>
          </a:xfrm>
          <a:prstGeom prst="rect">
            <a:avLst/>
          </a:prstGeom>
          <a:noFill/>
          <a:ln cap="rnd">
            <a:solidFill>
              <a:schemeClr val="accent5"/>
            </a:solidFill>
            <a:prstDash val="lgDash"/>
            <a:round/>
            <a:extLst>
              <a:ext uri="{C807C97D-BFC1-408E-A445-0C87EB9F89A2}">
                <ask:lineSketchStyleProps xmlns:ask="http://schemas.microsoft.com/office/drawing/2018/sketchyshapes" sd="1219033472">
                  <a:custGeom>
                    <a:avLst/>
                    <a:gdLst>
                      <a:gd name="connsiteX0" fmla="*/ 0 w 3474720"/>
                      <a:gd name="connsiteY0" fmla="*/ 0 h 402336"/>
                      <a:gd name="connsiteX1" fmla="*/ 544373 w 3474720"/>
                      <a:gd name="connsiteY1" fmla="*/ 0 h 402336"/>
                      <a:gd name="connsiteX2" fmla="*/ 1019251 w 3474720"/>
                      <a:gd name="connsiteY2" fmla="*/ 0 h 402336"/>
                      <a:gd name="connsiteX3" fmla="*/ 1667866 w 3474720"/>
                      <a:gd name="connsiteY3" fmla="*/ 0 h 402336"/>
                      <a:gd name="connsiteX4" fmla="*/ 2212238 w 3474720"/>
                      <a:gd name="connsiteY4" fmla="*/ 0 h 402336"/>
                      <a:gd name="connsiteX5" fmla="*/ 2756611 w 3474720"/>
                      <a:gd name="connsiteY5" fmla="*/ 0 h 402336"/>
                      <a:gd name="connsiteX6" fmla="*/ 3474720 w 3474720"/>
                      <a:gd name="connsiteY6" fmla="*/ 0 h 402336"/>
                      <a:gd name="connsiteX7" fmla="*/ 3474720 w 3474720"/>
                      <a:gd name="connsiteY7" fmla="*/ 402336 h 402336"/>
                      <a:gd name="connsiteX8" fmla="*/ 2895600 w 3474720"/>
                      <a:gd name="connsiteY8" fmla="*/ 402336 h 402336"/>
                      <a:gd name="connsiteX9" fmla="*/ 2420722 w 3474720"/>
                      <a:gd name="connsiteY9" fmla="*/ 402336 h 402336"/>
                      <a:gd name="connsiteX10" fmla="*/ 1841602 w 3474720"/>
                      <a:gd name="connsiteY10" fmla="*/ 402336 h 402336"/>
                      <a:gd name="connsiteX11" fmla="*/ 1262482 w 3474720"/>
                      <a:gd name="connsiteY11" fmla="*/ 402336 h 402336"/>
                      <a:gd name="connsiteX12" fmla="*/ 718109 w 3474720"/>
                      <a:gd name="connsiteY12" fmla="*/ 402336 h 402336"/>
                      <a:gd name="connsiteX13" fmla="*/ 0 w 3474720"/>
                      <a:gd name="connsiteY13" fmla="*/ 402336 h 402336"/>
                      <a:gd name="connsiteX14" fmla="*/ 0 w 3474720"/>
                      <a:gd name="connsiteY14" fmla="*/ 0 h 40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720" h="402336" extrusionOk="0">
                        <a:moveTo>
                          <a:pt x="0" y="0"/>
                        </a:moveTo>
                        <a:cubicBezTo>
                          <a:pt x="146964" y="-18055"/>
                          <a:pt x="350672" y="55505"/>
                          <a:pt x="544373" y="0"/>
                        </a:cubicBezTo>
                        <a:cubicBezTo>
                          <a:pt x="738074" y="-55505"/>
                          <a:pt x="897680" y="39630"/>
                          <a:pt x="1019251" y="0"/>
                        </a:cubicBezTo>
                        <a:cubicBezTo>
                          <a:pt x="1140822" y="-39630"/>
                          <a:pt x="1449416" y="5733"/>
                          <a:pt x="1667866" y="0"/>
                        </a:cubicBezTo>
                        <a:cubicBezTo>
                          <a:pt x="1886317" y="-5733"/>
                          <a:pt x="1941986" y="41897"/>
                          <a:pt x="2212238" y="0"/>
                        </a:cubicBezTo>
                        <a:cubicBezTo>
                          <a:pt x="2482490" y="-41897"/>
                          <a:pt x="2503068" y="56805"/>
                          <a:pt x="2756611" y="0"/>
                        </a:cubicBezTo>
                        <a:cubicBezTo>
                          <a:pt x="3010154" y="-56805"/>
                          <a:pt x="3170652" y="83317"/>
                          <a:pt x="3474720" y="0"/>
                        </a:cubicBezTo>
                        <a:cubicBezTo>
                          <a:pt x="3482417" y="162929"/>
                          <a:pt x="3443617" y="209397"/>
                          <a:pt x="3474720" y="402336"/>
                        </a:cubicBezTo>
                        <a:cubicBezTo>
                          <a:pt x="3250478" y="455277"/>
                          <a:pt x="3032853" y="378290"/>
                          <a:pt x="2895600" y="402336"/>
                        </a:cubicBezTo>
                        <a:cubicBezTo>
                          <a:pt x="2758347" y="426382"/>
                          <a:pt x="2626258" y="380411"/>
                          <a:pt x="2420722" y="402336"/>
                        </a:cubicBezTo>
                        <a:cubicBezTo>
                          <a:pt x="2215186" y="424261"/>
                          <a:pt x="2041652" y="356050"/>
                          <a:pt x="1841602" y="402336"/>
                        </a:cubicBezTo>
                        <a:cubicBezTo>
                          <a:pt x="1641552" y="448622"/>
                          <a:pt x="1473916" y="384862"/>
                          <a:pt x="1262482" y="402336"/>
                        </a:cubicBezTo>
                        <a:cubicBezTo>
                          <a:pt x="1051048" y="419810"/>
                          <a:pt x="952099" y="351398"/>
                          <a:pt x="718109" y="402336"/>
                        </a:cubicBezTo>
                        <a:cubicBezTo>
                          <a:pt x="484119" y="453274"/>
                          <a:pt x="191427" y="355750"/>
                          <a:pt x="0" y="402336"/>
                        </a:cubicBezTo>
                        <a:cubicBezTo>
                          <a:pt x="-14242" y="299741"/>
                          <a:pt x="8470" y="166400"/>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err="1">
                <a:solidFill>
                  <a:schemeClr val="accent5"/>
                </a:solidFill>
                <a:latin typeface="Sanofi Serif" panose="02060503060201020102" pitchFamily="18" charset="0"/>
              </a:rPr>
              <a:t>clincalData</a:t>
            </a:r>
            <a:r>
              <a:rPr lang="en-US" sz="1400" dirty="0">
                <a:solidFill>
                  <a:schemeClr val="accent5"/>
                </a:solidFill>
                <a:latin typeface="Sanofi Sans" panose="02010503030201020103" pitchFamily="50" charset="0"/>
              </a:rPr>
              <a:t> attributes</a:t>
            </a:r>
          </a:p>
        </p:txBody>
      </p:sp>
      <p:sp>
        <p:nvSpPr>
          <p:cNvPr id="23" name="Rectangle 22">
            <a:extLst>
              <a:ext uri="{FF2B5EF4-FFF2-40B4-BE49-F238E27FC236}">
                <a16:creationId xmlns:a16="http://schemas.microsoft.com/office/drawing/2014/main" id="{29E2563C-9376-3E6E-7825-53E580F6FF70}"/>
              </a:ext>
            </a:extLst>
          </p:cNvPr>
          <p:cNvSpPr/>
          <p:nvPr/>
        </p:nvSpPr>
        <p:spPr>
          <a:xfrm>
            <a:off x="5099631" y="2976242"/>
            <a:ext cx="3474720" cy="404992"/>
          </a:xfrm>
          <a:prstGeom prst="rect">
            <a:avLst/>
          </a:prstGeom>
          <a:noFill/>
          <a:ln cap="rnd">
            <a:solidFill>
              <a:schemeClr val="accent3"/>
            </a:solidFill>
            <a:prstDash val="lgDash"/>
            <a:round/>
            <a:extLst>
              <a:ext uri="{C807C97D-BFC1-408E-A445-0C87EB9F89A2}">
                <ask:lineSketchStyleProps xmlns:ask="http://schemas.microsoft.com/office/drawing/2018/sketchyshapes" sd="1219033472">
                  <a:custGeom>
                    <a:avLst/>
                    <a:gdLst>
                      <a:gd name="connsiteX0" fmla="*/ 0 w 3474720"/>
                      <a:gd name="connsiteY0" fmla="*/ 0 h 404992"/>
                      <a:gd name="connsiteX1" fmla="*/ 544373 w 3474720"/>
                      <a:gd name="connsiteY1" fmla="*/ 0 h 404992"/>
                      <a:gd name="connsiteX2" fmla="*/ 1019251 w 3474720"/>
                      <a:gd name="connsiteY2" fmla="*/ 0 h 404992"/>
                      <a:gd name="connsiteX3" fmla="*/ 1667866 w 3474720"/>
                      <a:gd name="connsiteY3" fmla="*/ 0 h 404992"/>
                      <a:gd name="connsiteX4" fmla="*/ 2212238 w 3474720"/>
                      <a:gd name="connsiteY4" fmla="*/ 0 h 404992"/>
                      <a:gd name="connsiteX5" fmla="*/ 2756611 w 3474720"/>
                      <a:gd name="connsiteY5" fmla="*/ 0 h 404992"/>
                      <a:gd name="connsiteX6" fmla="*/ 3474720 w 3474720"/>
                      <a:gd name="connsiteY6" fmla="*/ 0 h 404992"/>
                      <a:gd name="connsiteX7" fmla="*/ 3474720 w 3474720"/>
                      <a:gd name="connsiteY7" fmla="*/ 404992 h 404992"/>
                      <a:gd name="connsiteX8" fmla="*/ 2895600 w 3474720"/>
                      <a:gd name="connsiteY8" fmla="*/ 404992 h 404992"/>
                      <a:gd name="connsiteX9" fmla="*/ 2420722 w 3474720"/>
                      <a:gd name="connsiteY9" fmla="*/ 404992 h 404992"/>
                      <a:gd name="connsiteX10" fmla="*/ 1841602 w 3474720"/>
                      <a:gd name="connsiteY10" fmla="*/ 404992 h 404992"/>
                      <a:gd name="connsiteX11" fmla="*/ 1262482 w 3474720"/>
                      <a:gd name="connsiteY11" fmla="*/ 404992 h 404992"/>
                      <a:gd name="connsiteX12" fmla="*/ 718109 w 3474720"/>
                      <a:gd name="connsiteY12" fmla="*/ 404992 h 404992"/>
                      <a:gd name="connsiteX13" fmla="*/ 0 w 3474720"/>
                      <a:gd name="connsiteY13" fmla="*/ 404992 h 404992"/>
                      <a:gd name="connsiteX14" fmla="*/ 0 w 3474720"/>
                      <a:gd name="connsiteY14" fmla="*/ 0 h 404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720" h="404992" extrusionOk="0">
                        <a:moveTo>
                          <a:pt x="0" y="0"/>
                        </a:moveTo>
                        <a:cubicBezTo>
                          <a:pt x="146964" y="-18055"/>
                          <a:pt x="350672" y="55505"/>
                          <a:pt x="544373" y="0"/>
                        </a:cubicBezTo>
                        <a:cubicBezTo>
                          <a:pt x="738074" y="-55505"/>
                          <a:pt x="897680" y="39630"/>
                          <a:pt x="1019251" y="0"/>
                        </a:cubicBezTo>
                        <a:cubicBezTo>
                          <a:pt x="1140822" y="-39630"/>
                          <a:pt x="1449416" y="5733"/>
                          <a:pt x="1667866" y="0"/>
                        </a:cubicBezTo>
                        <a:cubicBezTo>
                          <a:pt x="1886317" y="-5733"/>
                          <a:pt x="1941986" y="41897"/>
                          <a:pt x="2212238" y="0"/>
                        </a:cubicBezTo>
                        <a:cubicBezTo>
                          <a:pt x="2482490" y="-41897"/>
                          <a:pt x="2503068" y="56805"/>
                          <a:pt x="2756611" y="0"/>
                        </a:cubicBezTo>
                        <a:cubicBezTo>
                          <a:pt x="3010154" y="-56805"/>
                          <a:pt x="3170652" y="83317"/>
                          <a:pt x="3474720" y="0"/>
                        </a:cubicBezTo>
                        <a:cubicBezTo>
                          <a:pt x="3510595" y="121671"/>
                          <a:pt x="3443763" y="272710"/>
                          <a:pt x="3474720" y="404992"/>
                        </a:cubicBezTo>
                        <a:cubicBezTo>
                          <a:pt x="3250478" y="457933"/>
                          <a:pt x="3032853" y="380946"/>
                          <a:pt x="2895600" y="404992"/>
                        </a:cubicBezTo>
                        <a:cubicBezTo>
                          <a:pt x="2758347" y="429038"/>
                          <a:pt x="2626258" y="383067"/>
                          <a:pt x="2420722" y="404992"/>
                        </a:cubicBezTo>
                        <a:cubicBezTo>
                          <a:pt x="2215186" y="426917"/>
                          <a:pt x="2041652" y="358706"/>
                          <a:pt x="1841602" y="404992"/>
                        </a:cubicBezTo>
                        <a:cubicBezTo>
                          <a:pt x="1641552" y="451278"/>
                          <a:pt x="1473916" y="387518"/>
                          <a:pt x="1262482" y="404992"/>
                        </a:cubicBezTo>
                        <a:cubicBezTo>
                          <a:pt x="1051048" y="422466"/>
                          <a:pt x="952099" y="354054"/>
                          <a:pt x="718109" y="404992"/>
                        </a:cubicBezTo>
                        <a:cubicBezTo>
                          <a:pt x="484119" y="455930"/>
                          <a:pt x="191427" y="358406"/>
                          <a:pt x="0" y="404992"/>
                        </a:cubicBezTo>
                        <a:cubicBezTo>
                          <a:pt x="-2426" y="230739"/>
                          <a:pt x="809" y="82897"/>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err="1">
                <a:solidFill>
                  <a:schemeClr val="accent3"/>
                </a:solidFill>
                <a:latin typeface="Sanofi Serif" panose="02060503060201020102" pitchFamily="18" charset="0"/>
              </a:rPr>
              <a:t>itemGroupData</a:t>
            </a:r>
            <a:r>
              <a:rPr lang="en-US" sz="1400" dirty="0">
                <a:solidFill>
                  <a:schemeClr val="accent3"/>
                </a:solidFill>
                <a:latin typeface="Sanofi Sans" panose="02010503030201020103" pitchFamily="50" charset="0"/>
              </a:rPr>
              <a:t> attributes</a:t>
            </a:r>
          </a:p>
        </p:txBody>
      </p:sp>
      <p:sp>
        <p:nvSpPr>
          <p:cNvPr id="24" name="Rectangle 23">
            <a:extLst>
              <a:ext uri="{FF2B5EF4-FFF2-40B4-BE49-F238E27FC236}">
                <a16:creationId xmlns:a16="http://schemas.microsoft.com/office/drawing/2014/main" id="{993355CF-AA2C-3E44-426E-849B7E238297}"/>
              </a:ext>
            </a:extLst>
          </p:cNvPr>
          <p:cNvSpPr/>
          <p:nvPr/>
        </p:nvSpPr>
        <p:spPr>
          <a:xfrm>
            <a:off x="5099631" y="3573992"/>
            <a:ext cx="3474720" cy="274320"/>
          </a:xfrm>
          <a:prstGeom prst="rect">
            <a:avLst/>
          </a:prstGeom>
          <a:noFill/>
          <a:ln cap="rnd">
            <a:solidFill>
              <a:schemeClr val="accent6"/>
            </a:solidFill>
            <a:prstDash val="lgDash"/>
            <a:round/>
            <a:extLst>
              <a:ext uri="{C807C97D-BFC1-408E-A445-0C87EB9F89A2}">
                <ask:lineSketchStyleProps xmlns:ask="http://schemas.microsoft.com/office/drawing/2018/sketchyshapes" sd="1219033472">
                  <a:custGeom>
                    <a:avLst/>
                    <a:gdLst>
                      <a:gd name="connsiteX0" fmla="*/ 0 w 3474720"/>
                      <a:gd name="connsiteY0" fmla="*/ 0 h 274320"/>
                      <a:gd name="connsiteX1" fmla="*/ 544373 w 3474720"/>
                      <a:gd name="connsiteY1" fmla="*/ 0 h 274320"/>
                      <a:gd name="connsiteX2" fmla="*/ 1019251 w 3474720"/>
                      <a:gd name="connsiteY2" fmla="*/ 0 h 274320"/>
                      <a:gd name="connsiteX3" fmla="*/ 1667866 w 3474720"/>
                      <a:gd name="connsiteY3" fmla="*/ 0 h 274320"/>
                      <a:gd name="connsiteX4" fmla="*/ 2212238 w 3474720"/>
                      <a:gd name="connsiteY4" fmla="*/ 0 h 274320"/>
                      <a:gd name="connsiteX5" fmla="*/ 2756611 w 3474720"/>
                      <a:gd name="connsiteY5" fmla="*/ 0 h 274320"/>
                      <a:gd name="connsiteX6" fmla="*/ 3474720 w 3474720"/>
                      <a:gd name="connsiteY6" fmla="*/ 0 h 274320"/>
                      <a:gd name="connsiteX7" fmla="*/ 3474720 w 3474720"/>
                      <a:gd name="connsiteY7" fmla="*/ 274320 h 274320"/>
                      <a:gd name="connsiteX8" fmla="*/ 2895600 w 3474720"/>
                      <a:gd name="connsiteY8" fmla="*/ 274320 h 274320"/>
                      <a:gd name="connsiteX9" fmla="*/ 2420722 w 3474720"/>
                      <a:gd name="connsiteY9" fmla="*/ 274320 h 274320"/>
                      <a:gd name="connsiteX10" fmla="*/ 1841602 w 3474720"/>
                      <a:gd name="connsiteY10" fmla="*/ 274320 h 274320"/>
                      <a:gd name="connsiteX11" fmla="*/ 1262482 w 3474720"/>
                      <a:gd name="connsiteY11" fmla="*/ 274320 h 274320"/>
                      <a:gd name="connsiteX12" fmla="*/ 718109 w 3474720"/>
                      <a:gd name="connsiteY12" fmla="*/ 274320 h 274320"/>
                      <a:gd name="connsiteX13" fmla="*/ 0 w 3474720"/>
                      <a:gd name="connsiteY13" fmla="*/ 274320 h 274320"/>
                      <a:gd name="connsiteX14" fmla="*/ 0 w 3474720"/>
                      <a:gd name="connsiteY14"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720" h="274320" extrusionOk="0">
                        <a:moveTo>
                          <a:pt x="0" y="0"/>
                        </a:moveTo>
                        <a:cubicBezTo>
                          <a:pt x="146964" y="-18055"/>
                          <a:pt x="350672" y="55505"/>
                          <a:pt x="544373" y="0"/>
                        </a:cubicBezTo>
                        <a:cubicBezTo>
                          <a:pt x="738074" y="-55505"/>
                          <a:pt x="897680" y="39630"/>
                          <a:pt x="1019251" y="0"/>
                        </a:cubicBezTo>
                        <a:cubicBezTo>
                          <a:pt x="1140822" y="-39630"/>
                          <a:pt x="1449416" y="5733"/>
                          <a:pt x="1667866" y="0"/>
                        </a:cubicBezTo>
                        <a:cubicBezTo>
                          <a:pt x="1886317" y="-5733"/>
                          <a:pt x="1941986" y="41897"/>
                          <a:pt x="2212238" y="0"/>
                        </a:cubicBezTo>
                        <a:cubicBezTo>
                          <a:pt x="2482490" y="-41897"/>
                          <a:pt x="2503068" y="56805"/>
                          <a:pt x="2756611" y="0"/>
                        </a:cubicBezTo>
                        <a:cubicBezTo>
                          <a:pt x="3010154" y="-56805"/>
                          <a:pt x="3170652" y="83317"/>
                          <a:pt x="3474720" y="0"/>
                        </a:cubicBezTo>
                        <a:cubicBezTo>
                          <a:pt x="3491195" y="59858"/>
                          <a:pt x="3472146" y="155915"/>
                          <a:pt x="3474720" y="274320"/>
                        </a:cubicBezTo>
                        <a:cubicBezTo>
                          <a:pt x="3250478" y="327261"/>
                          <a:pt x="3032853" y="250274"/>
                          <a:pt x="2895600" y="274320"/>
                        </a:cubicBezTo>
                        <a:cubicBezTo>
                          <a:pt x="2758347" y="298366"/>
                          <a:pt x="2626258" y="252395"/>
                          <a:pt x="2420722" y="274320"/>
                        </a:cubicBezTo>
                        <a:cubicBezTo>
                          <a:pt x="2215186" y="296245"/>
                          <a:pt x="2041652" y="228034"/>
                          <a:pt x="1841602" y="274320"/>
                        </a:cubicBezTo>
                        <a:cubicBezTo>
                          <a:pt x="1641552" y="320606"/>
                          <a:pt x="1473916" y="256846"/>
                          <a:pt x="1262482" y="274320"/>
                        </a:cubicBezTo>
                        <a:cubicBezTo>
                          <a:pt x="1051048" y="291794"/>
                          <a:pt x="952099" y="223382"/>
                          <a:pt x="718109" y="274320"/>
                        </a:cubicBezTo>
                        <a:cubicBezTo>
                          <a:pt x="484119" y="325258"/>
                          <a:pt x="191427" y="227734"/>
                          <a:pt x="0" y="274320"/>
                        </a:cubicBezTo>
                        <a:cubicBezTo>
                          <a:pt x="-7658" y="163706"/>
                          <a:pt x="6275" y="67061"/>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accent6"/>
                </a:solidFill>
                <a:latin typeface="Sanofi Serif" panose="02060503060201020102" pitchFamily="18" charset="0"/>
              </a:rPr>
              <a:t>items</a:t>
            </a:r>
            <a:r>
              <a:rPr lang="en-US" sz="1400" dirty="0">
                <a:solidFill>
                  <a:schemeClr val="accent6"/>
                </a:solidFill>
                <a:latin typeface="Sanofi Sans" panose="02010503030201020103" pitchFamily="50" charset="0"/>
              </a:rPr>
              <a:t> attributes</a:t>
            </a:r>
          </a:p>
        </p:txBody>
      </p:sp>
      <p:sp>
        <p:nvSpPr>
          <p:cNvPr id="25" name="Rectangle 24">
            <a:extLst>
              <a:ext uri="{FF2B5EF4-FFF2-40B4-BE49-F238E27FC236}">
                <a16:creationId xmlns:a16="http://schemas.microsoft.com/office/drawing/2014/main" id="{2831AA46-D119-C492-4785-FFDFCD8A19C9}"/>
              </a:ext>
            </a:extLst>
          </p:cNvPr>
          <p:cNvSpPr/>
          <p:nvPr/>
        </p:nvSpPr>
        <p:spPr>
          <a:xfrm>
            <a:off x="5099631" y="3884193"/>
            <a:ext cx="3474720" cy="274320"/>
          </a:xfrm>
          <a:prstGeom prst="rect">
            <a:avLst/>
          </a:prstGeom>
          <a:noFill/>
          <a:ln cap="rnd">
            <a:solidFill>
              <a:schemeClr val="accent2"/>
            </a:solidFill>
            <a:prstDash val="lgDash"/>
            <a:round/>
            <a:extLst>
              <a:ext uri="{C807C97D-BFC1-408E-A445-0C87EB9F89A2}">
                <ask:lineSketchStyleProps xmlns:ask="http://schemas.microsoft.com/office/drawing/2018/sketchyshapes" sd="1219033472">
                  <a:custGeom>
                    <a:avLst/>
                    <a:gdLst>
                      <a:gd name="connsiteX0" fmla="*/ 0 w 3474720"/>
                      <a:gd name="connsiteY0" fmla="*/ 0 h 274320"/>
                      <a:gd name="connsiteX1" fmla="*/ 544373 w 3474720"/>
                      <a:gd name="connsiteY1" fmla="*/ 0 h 274320"/>
                      <a:gd name="connsiteX2" fmla="*/ 1019251 w 3474720"/>
                      <a:gd name="connsiteY2" fmla="*/ 0 h 274320"/>
                      <a:gd name="connsiteX3" fmla="*/ 1667866 w 3474720"/>
                      <a:gd name="connsiteY3" fmla="*/ 0 h 274320"/>
                      <a:gd name="connsiteX4" fmla="*/ 2212238 w 3474720"/>
                      <a:gd name="connsiteY4" fmla="*/ 0 h 274320"/>
                      <a:gd name="connsiteX5" fmla="*/ 2756611 w 3474720"/>
                      <a:gd name="connsiteY5" fmla="*/ 0 h 274320"/>
                      <a:gd name="connsiteX6" fmla="*/ 3474720 w 3474720"/>
                      <a:gd name="connsiteY6" fmla="*/ 0 h 274320"/>
                      <a:gd name="connsiteX7" fmla="*/ 3474720 w 3474720"/>
                      <a:gd name="connsiteY7" fmla="*/ 274320 h 274320"/>
                      <a:gd name="connsiteX8" fmla="*/ 2895600 w 3474720"/>
                      <a:gd name="connsiteY8" fmla="*/ 274320 h 274320"/>
                      <a:gd name="connsiteX9" fmla="*/ 2420722 w 3474720"/>
                      <a:gd name="connsiteY9" fmla="*/ 274320 h 274320"/>
                      <a:gd name="connsiteX10" fmla="*/ 1841602 w 3474720"/>
                      <a:gd name="connsiteY10" fmla="*/ 274320 h 274320"/>
                      <a:gd name="connsiteX11" fmla="*/ 1262482 w 3474720"/>
                      <a:gd name="connsiteY11" fmla="*/ 274320 h 274320"/>
                      <a:gd name="connsiteX12" fmla="*/ 718109 w 3474720"/>
                      <a:gd name="connsiteY12" fmla="*/ 274320 h 274320"/>
                      <a:gd name="connsiteX13" fmla="*/ 0 w 3474720"/>
                      <a:gd name="connsiteY13" fmla="*/ 274320 h 274320"/>
                      <a:gd name="connsiteX14" fmla="*/ 0 w 3474720"/>
                      <a:gd name="connsiteY14"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74720" h="274320" extrusionOk="0">
                        <a:moveTo>
                          <a:pt x="0" y="0"/>
                        </a:moveTo>
                        <a:cubicBezTo>
                          <a:pt x="146964" y="-18055"/>
                          <a:pt x="350672" y="55505"/>
                          <a:pt x="544373" y="0"/>
                        </a:cubicBezTo>
                        <a:cubicBezTo>
                          <a:pt x="738074" y="-55505"/>
                          <a:pt x="897680" y="39630"/>
                          <a:pt x="1019251" y="0"/>
                        </a:cubicBezTo>
                        <a:cubicBezTo>
                          <a:pt x="1140822" y="-39630"/>
                          <a:pt x="1449416" y="5733"/>
                          <a:pt x="1667866" y="0"/>
                        </a:cubicBezTo>
                        <a:cubicBezTo>
                          <a:pt x="1886317" y="-5733"/>
                          <a:pt x="1941986" y="41897"/>
                          <a:pt x="2212238" y="0"/>
                        </a:cubicBezTo>
                        <a:cubicBezTo>
                          <a:pt x="2482490" y="-41897"/>
                          <a:pt x="2503068" y="56805"/>
                          <a:pt x="2756611" y="0"/>
                        </a:cubicBezTo>
                        <a:cubicBezTo>
                          <a:pt x="3010154" y="-56805"/>
                          <a:pt x="3170652" y="83317"/>
                          <a:pt x="3474720" y="0"/>
                        </a:cubicBezTo>
                        <a:cubicBezTo>
                          <a:pt x="3491195" y="59858"/>
                          <a:pt x="3472146" y="155915"/>
                          <a:pt x="3474720" y="274320"/>
                        </a:cubicBezTo>
                        <a:cubicBezTo>
                          <a:pt x="3250478" y="327261"/>
                          <a:pt x="3032853" y="250274"/>
                          <a:pt x="2895600" y="274320"/>
                        </a:cubicBezTo>
                        <a:cubicBezTo>
                          <a:pt x="2758347" y="298366"/>
                          <a:pt x="2626258" y="252395"/>
                          <a:pt x="2420722" y="274320"/>
                        </a:cubicBezTo>
                        <a:cubicBezTo>
                          <a:pt x="2215186" y="296245"/>
                          <a:pt x="2041652" y="228034"/>
                          <a:pt x="1841602" y="274320"/>
                        </a:cubicBezTo>
                        <a:cubicBezTo>
                          <a:pt x="1641552" y="320606"/>
                          <a:pt x="1473916" y="256846"/>
                          <a:pt x="1262482" y="274320"/>
                        </a:cubicBezTo>
                        <a:cubicBezTo>
                          <a:pt x="1051048" y="291794"/>
                          <a:pt x="952099" y="223382"/>
                          <a:pt x="718109" y="274320"/>
                        </a:cubicBezTo>
                        <a:cubicBezTo>
                          <a:pt x="484119" y="325258"/>
                          <a:pt x="191427" y="227734"/>
                          <a:pt x="0" y="274320"/>
                        </a:cubicBezTo>
                        <a:cubicBezTo>
                          <a:pt x="-7658" y="163706"/>
                          <a:pt x="6275" y="67061"/>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err="1">
                <a:solidFill>
                  <a:schemeClr val="accent2"/>
                </a:solidFill>
                <a:latin typeface="Sanofi Serif" panose="02060503060201020102" pitchFamily="18" charset="0"/>
              </a:rPr>
              <a:t>itemData</a:t>
            </a:r>
            <a:endParaRPr lang="en-US" sz="1400" b="1" i="1" dirty="0">
              <a:solidFill>
                <a:schemeClr val="accent2"/>
              </a:solidFill>
              <a:latin typeface="Sanofi Serif" panose="02060503060201020102" pitchFamily="18" charset="0"/>
            </a:endParaRPr>
          </a:p>
        </p:txBody>
      </p:sp>
      <p:cxnSp>
        <p:nvCxnSpPr>
          <p:cNvPr id="26" name="Straight Connector 25">
            <a:extLst>
              <a:ext uri="{FF2B5EF4-FFF2-40B4-BE49-F238E27FC236}">
                <a16:creationId xmlns:a16="http://schemas.microsoft.com/office/drawing/2014/main" id="{053EC7B4-BB9D-0436-35F4-2F8110D80247}"/>
              </a:ext>
            </a:extLst>
          </p:cNvPr>
          <p:cNvCxnSpPr>
            <a:cxnSpLocks/>
            <a:stCxn id="14" idx="3"/>
            <a:endCxn id="20" idx="1"/>
          </p:cNvCxnSpPr>
          <p:nvPr/>
        </p:nvCxnSpPr>
        <p:spPr>
          <a:xfrm flipV="1">
            <a:off x="3985200" y="1635014"/>
            <a:ext cx="1114431" cy="1442"/>
          </a:xfrm>
          <a:prstGeom prst="line">
            <a:avLst/>
          </a:prstGeom>
          <a:ln w="12700">
            <a:solidFill>
              <a:schemeClr val="accent4"/>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1FCB291-CF2A-8621-B3D1-DF0D2F720B15}"/>
              </a:ext>
            </a:extLst>
          </p:cNvPr>
          <p:cNvCxnSpPr>
            <a:cxnSpLocks/>
            <a:stCxn id="15" idx="3"/>
            <a:endCxn id="21" idx="1"/>
          </p:cNvCxnSpPr>
          <p:nvPr/>
        </p:nvCxnSpPr>
        <p:spPr>
          <a:xfrm flipV="1">
            <a:off x="3985200" y="2497167"/>
            <a:ext cx="1114431" cy="4160"/>
          </a:xfrm>
          <a:prstGeom prst="line">
            <a:avLst/>
          </a:prstGeom>
          <a:ln w="12700">
            <a:solidFill>
              <a:schemeClr val="accent5"/>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691D6F-31CD-64E6-A623-DB2A056921F9}"/>
              </a:ext>
            </a:extLst>
          </p:cNvPr>
          <p:cNvCxnSpPr>
            <a:cxnSpLocks/>
            <a:stCxn id="16" idx="3"/>
            <a:endCxn id="23" idx="1"/>
          </p:cNvCxnSpPr>
          <p:nvPr/>
        </p:nvCxnSpPr>
        <p:spPr>
          <a:xfrm>
            <a:off x="3985200" y="3177540"/>
            <a:ext cx="1114431" cy="1198"/>
          </a:xfrm>
          <a:prstGeom prst="line">
            <a:avLst/>
          </a:prstGeom>
          <a:ln w="12700">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0D57D3E-1382-8197-FABA-C4D24270CDE3}"/>
              </a:ext>
            </a:extLst>
          </p:cNvPr>
          <p:cNvCxnSpPr>
            <a:cxnSpLocks/>
            <a:stCxn id="17" idx="3"/>
            <a:endCxn id="24" idx="1"/>
          </p:cNvCxnSpPr>
          <p:nvPr/>
        </p:nvCxnSpPr>
        <p:spPr>
          <a:xfrm>
            <a:off x="3985200" y="3707892"/>
            <a:ext cx="1114431" cy="3260"/>
          </a:xfrm>
          <a:prstGeom prst="line">
            <a:avLst/>
          </a:prstGeom>
          <a:ln w="12700">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FE62F4B-3BEB-7961-D45E-9DC83C4C50AC}"/>
              </a:ext>
            </a:extLst>
          </p:cNvPr>
          <p:cNvCxnSpPr>
            <a:cxnSpLocks/>
            <a:stCxn id="19" idx="3"/>
            <a:endCxn id="25" idx="1"/>
          </p:cNvCxnSpPr>
          <p:nvPr/>
        </p:nvCxnSpPr>
        <p:spPr>
          <a:xfrm>
            <a:off x="3985199" y="4021353"/>
            <a:ext cx="1114432" cy="0"/>
          </a:xfrm>
          <a:prstGeom prst="line">
            <a:avLst/>
          </a:prstGeom>
          <a:ln w="12700">
            <a:solidFill>
              <a:schemeClr val="accent2"/>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537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51A64B99-2573-FA25-F466-72590DAC2F55}"/>
              </a:ext>
            </a:extLst>
          </p:cNvPr>
          <p:cNvSpPr txBox="1">
            <a:spLocks/>
          </p:cNvSpPr>
          <p:nvPr/>
        </p:nvSpPr>
        <p:spPr>
          <a:xfrm>
            <a:off x="326599" y="1350287"/>
            <a:ext cx="8483669" cy="3209012"/>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algn="r">
              <a:lnSpc>
                <a:spcPct val="100000"/>
              </a:lnSpc>
              <a:tabLst>
                <a:tab pos="3030538" algn="l"/>
              </a:tabLst>
              <a:defRPr/>
            </a:pPr>
            <a:endParaRPr lang="en-US" altLang="zh-CN" sz="1000" dirty="0">
              <a:solidFill>
                <a:srgbClr val="B5CEA8"/>
              </a:solidFill>
              <a:latin typeface="Consolas" panose="020B0609020204030204" pitchFamily="49" charset="0"/>
              <a:ea typeface="Verdana" panose="020B0604030504040204" pitchFamily="34" charset="0"/>
            </a:endParaRPr>
          </a:p>
        </p:txBody>
      </p:sp>
      <p:sp>
        <p:nvSpPr>
          <p:cNvPr id="10" name="Text Placeholder 3">
            <a:extLst>
              <a:ext uri="{FF2B5EF4-FFF2-40B4-BE49-F238E27FC236}">
                <a16:creationId xmlns:a16="http://schemas.microsoft.com/office/drawing/2014/main" id="{80348136-D07F-C15A-B3E6-92CCDBA798B4}"/>
              </a:ext>
            </a:extLst>
          </p:cNvPr>
          <p:cNvSpPr txBox="1">
            <a:spLocks/>
          </p:cNvSpPr>
          <p:nvPr/>
        </p:nvSpPr>
        <p:spPr>
          <a:xfrm>
            <a:off x="323905" y="1408308"/>
            <a:ext cx="8487825" cy="3141395"/>
          </a:xfrm>
          <a:prstGeom prst="rect">
            <a:avLst/>
          </a:prstGeom>
          <a:noFill/>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lt1"/>
                </a:solidFill>
                <a:latin typeface="+mn-lt"/>
                <a:ea typeface="+mn-ea"/>
                <a:cs typeface="+mn-cs"/>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lt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lt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lt1"/>
                </a:solidFill>
                <a:latin typeface="+mn-lt"/>
                <a:ea typeface="+mn-ea"/>
                <a:cs typeface="+mn-cs"/>
              </a:defRPr>
            </a:lvl9pPr>
          </a:lstStyle>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"items"</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"ITEMGROUPDATASEQ"</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"ITEMGROUPDATASEQ"</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"Record identifier"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"type"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"integer"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"IT.STUDYID"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"STUDYID"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"Study identifier"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"type"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"string"</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"length"</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7</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keySequence</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"IT.USUBJID"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"USUBJID"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"Unique Subject Identifier"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"type"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"string"</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"length"</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3</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keySequence</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"IT.DOMAIN"</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"DOMAIN"</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"Domain Identifier"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"type"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"string"</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"length"</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"IT.AGE"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"name"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"AGE"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"label"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"Subject Age"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"type"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"integer"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"length"</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CE9178"/>
                </a:solidFill>
                <a:effectLst/>
                <a:uLnTx/>
                <a:uFillTx/>
                <a:latin typeface="Consolas" panose="020B0609020204030204" pitchFamily="49" charset="0"/>
                <a:ea typeface="Verdana" panose="020B0604030504040204" pitchFamily="34" charset="0"/>
              </a:rPr>
              <a:t>itemData</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1</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CE9178"/>
                </a:solidFill>
                <a:effectLst/>
                <a:uLnTx/>
                <a:uFillTx/>
                <a:latin typeface="Consolas" panose="020B0609020204030204" pitchFamily="49" charset="0"/>
                <a:ea typeface="Verdana" panose="020B0604030504040204" pitchFamily="34" charset="0"/>
              </a:rPr>
              <a:t>MyStudy</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"001"</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56</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CE9178"/>
                </a:solidFill>
                <a:effectLst/>
                <a:uLnTx/>
                <a:uFillTx/>
                <a:latin typeface="Consolas" panose="020B0609020204030204" pitchFamily="49" charset="0"/>
                <a:ea typeface="Verdana" panose="020B0604030504040204" pitchFamily="34" charset="0"/>
              </a:rPr>
              <a:t>MyStudy</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"002"</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B5CEA8"/>
                </a:solidFill>
                <a:effectLst/>
                <a:uLnTx/>
                <a:uFillTx/>
                <a:latin typeface="Consolas" panose="020B0609020204030204" pitchFamily="49" charset="0"/>
                <a:ea typeface="Verdana" panose="020B0604030504040204" pitchFamily="34" charset="0"/>
              </a:rPr>
              <a:t>26</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F44747"/>
                </a:solidFill>
                <a:effectLst/>
                <a:uLnTx/>
                <a:uFillTx/>
                <a:latin typeface="Consolas" panose="020B0609020204030204" pitchFamily="49" charset="0"/>
                <a:ea typeface="Verdana" panose="020B0604030504040204" pitchFamily="34" charset="0"/>
              </a:rPr>
              <a:t>...</a:t>
            </a: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endParaRPr kumimoji="0" lang="zh-CN" altLang="en-US" sz="800" b="0" i="0" u="none" strike="noStrike" kern="1200" cap="none" spc="0" normalizeH="0" baseline="0" noProof="0" dirty="0">
              <a:ln>
                <a:noFill/>
              </a:ln>
              <a:solidFill>
                <a:srgbClr val="000000"/>
              </a:solidFill>
              <a:effectLst/>
              <a:uLnTx/>
              <a:uFillTx/>
              <a:latin typeface="Verdana" panose="020B0604030504040204" pitchFamily="34" charset="0"/>
            </a:endParaRPr>
          </a:p>
        </p:txBody>
      </p:sp>
      <p:sp>
        <p:nvSpPr>
          <p:cNvPr id="14" name="Text Placeholder 3">
            <a:extLst>
              <a:ext uri="{FF2B5EF4-FFF2-40B4-BE49-F238E27FC236}">
                <a16:creationId xmlns:a16="http://schemas.microsoft.com/office/drawing/2014/main" id="{59EE15B2-F920-F8EC-9A0B-48CDCB611969}"/>
              </a:ext>
            </a:extLst>
          </p:cNvPr>
          <p:cNvSpPr txBox="1">
            <a:spLocks/>
          </p:cNvSpPr>
          <p:nvPr/>
        </p:nvSpPr>
        <p:spPr>
          <a:xfrm>
            <a:off x="326597" y="1344681"/>
            <a:ext cx="8483673"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a:xfrm>
            <a:off x="323580" y="289130"/>
            <a:ext cx="8485200" cy="720000"/>
          </a:xfrm>
        </p:spPr>
        <p:txBody>
          <a:bodyPr/>
          <a:lstStyle/>
          <a:p>
            <a:r>
              <a:rPr lang="en-US" i="1" dirty="0">
                <a:solidFill>
                  <a:schemeClr val="accent2"/>
                </a:solidFill>
                <a:latin typeface="Sanofi Serif" panose="02060503060201020102" pitchFamily="18" charset="0"/>
              </a:rPr>
              <a:t>items</a:t>
            </a:r>
            <a:r>
              <a:rPr lang="en-US" dirty="0">
                <a:latin typeface="Sanofi Sans" panose="02010503030201020103" pitchFamily="50" charset="0"/>
              </a:rPr>
              <a:t> attributes and </a:t>
            </a:r>
            <a:r>
              <a:rPr lang="en-US" i="1" dirty="0" err="1">
                <a:solidFill>
                  <a:schemeClr val="accent2"/>
                </a:solidFill>
                <a:latin typeface="Sanofi Serif" panose="02060503060201020102" pitchFamily="18" charset="0"/>
              </a:rPr>
              <a:t>itemData</a:t>
            </a:r>
            <a:endParaRPr lang="en-US" i="1" dirty="0">
              <a:solidFill>
                <a:schemeClr val="accent2"/>
              </a:solidFill>
              <a:latin typeface="Sanofi Serif" panose="02060503060201020102" pitchFamily="18" charset="0"/>
            </a:endParaRP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a:xfrm>
            <a:off x="6541104" y="4822572"/>
            <a:ext cx="1626918" cy="166629"/>
          </a:xfrm>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a:xfrm>
            <a:off x="1664179" y="4830641"/>
            <a:ext cx="4480560" cy="166630"/>
          </a:xfrm>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a:xfrm>
            <a:off x="8328606" y="4792985"/>
            <a:ext cx="476250" cy="205743"/>
          </a:xfrm>
        </p:spPr>
        <p:txBody>
          <a:bodyPr/>
          <a:lstStyle/>
          <a:p>
            <a:fld id="{6B54B0F7-55DD-40D6-B7F4-70B586885C0B}" type="slidenum">
              <a:rPr lang="en-US" smtClean="0">
                <a:latin typeface="Sanofi Sans" panose="02010503030201020103" pitchFamily="50" charset="0"/>
              </a:rPr>
              <a:pPr/>
              <a:t>23</a:t>
            </a:fld>
            <a:endParaRPr lang="en-US">
              <a:latin typeface="Sanofi Sans" panose="02010503030201020103" pitchFamily="50" charset="0"/>
            </a:endParaRPr>
          </a:p>
        </p:txBody>
      </p:sp>
      <p:sp>
        <p:nvSpPr>
          <p:cNvPr id="4" name="Oval 3">
            <a:extLst>
              <a:ext uri="{FF2B5EF4-FFF2-40B4-BE49-F238E27FC236}">
                <a16:creationId xmlns:a16="http://schemas.microsoft.com/office/drawing/2014/main" id="{07721A14-0FF6-936B-D11A-CA1F700A15A7}"/>
              </a:ext>
            </a:extLst>
          </p:cNvPr>
          <p:cNvSpPr/>
          <p:nvPr/>
        </p:nvSpPr>
        <p:spPr>
          <a:xfrm>
            <a:off x="406492" y="1390403"/>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1E7A20B-4ED8-4275-7CAA-AEBC66B36302}"/>
              </a:ext>
            </a:extLst>
          </p:cNvPr>
          <p:cNvSpPr/>
          <p:nvPr/>
        </p:nvSpPr>
        <p:spPr>
          <a:xfrm>
            <a:off x="585447" y="1390403"/>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0E0DC619-1BB3-384C-41DD-321CE0891503}"/>
              </a:ext>
            </a:extLst>
          </p:cNvPr>
          <p:cNvSpPr/>
          <p:nvPr/>
        </p:nvSpPr>
        <p:spPr>
          <a:xfrm>
            <a:off x="764402" y="1390403"/>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0C0BC139-F453-26DE-9430-5D6306DC450A}"/>
              </a:ext>
            </a:extLst>
          </p:cNvPr>
          <p:cNvSpPr>
            <a:spLocks noGrp="1"/>
          </p:cNvSpPr>
          <p:nvPr>
            <p:ph type="body" sz="quarter" idx="2"/>
          </p:nvPr>
        </p:nvSpPr>
        <p:spPr>
          <a:xfrm>
            <a:off x="333730" y="1071318"/>
            <a:ext cx="8478000" cy="430887"/>
          </a:xfrm>
        </p:spPr>
        <p:txBody>
          <a:bodyPr/>
          <a:lstStyle/>
          <a:p>
            <a:r>
              <a:rPr lang="en-US" dirty="0">
                <a:solidFill>
                  <a:schemeClr val="accent2"/>
                </a:solidFill>
                <a:latin typeface="Sanofi Serif" panose="02060503060201020102" pitchFamily="18" charset="0"/>
              </a:rPr>
              <a:t>items</a:t>
            </a:r>
            <a:r>
              <a:rPr lang="en-US" i="0" dirty="0">
                <a:latin typeface="Sanofi Sans" panose="02010503030201020103" pitchFamily="50" charset="0"/>
              </a:rPr>
              <a:t> is an array of basic information about dataset variables</a:t>
            </a:r>
          </a:p>
          <a:p>
            <a:endParaRPr lang="en-US" i="0" dirty="0">
              <a:latin typeface="Sanofi Sans" panose="02010503030201020103" pitchFamily="50" charset="0"/>
            </a:endParaRPr>
          </a:p>
        </p:txBody>
      </p:sp>
    </p:spTree>
    <p:extLst>
      <p:ext uri="{BB962C8B-B14F-4D97-AF65-F5344CB8AC3E}">
        <p14:creationId xmlns:p14="http://schemas.microsoft.com/office/powerpoint/2010/main" val="2307965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AAAC8217-B9A9-6136-6056-18A99A27B438}"/>
              </a:ext>
            </a:extLst>
          </p:cNvPr>
          <p:cNvSpPr txBox="1">
            <a:spLocks/>
          </p:cNvSpPr>
          <p:nvPr/>
        </p:nvSpPr>
        <p:spPr>
          <a:xfrm>
            <a:off x="331526" y="655320"/>
            <a:ext cx="8480949" cy="3902642"/>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lang="en-US" altLang="zh-CN" sz="800" dirty="0">
              <a:solidFill>
                <a:srgbClr val="6A9955"/>
              </a:solidFill>
              <a:latin typeface="Consolas" panose="020B0609020204030204" pitchFamily="49"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packages</a:t>
            </a: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DCDCAA"/>
                </a:solidFill>
                <a:effectLst/>
                <a:uLnTx/>
                <a:uFillTx/>
                <a:latin typeface="Consolas" panose="020B0609020204030204" pitchFamily="49" charset="0"/>
                <a:ea typeface="Verdana" panose="020B0604030504040204" pitchFamily="34" charset="0"/>
              </a:rPr>
              <a:t>library</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haven</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DCDCAA"/>
                </a:solidFill>
                <a:effectLst/>
                <a:uLnTx/>
                <a:uFillTx/>
                <a:latin typeface="Consolas" panose="020B0609020204030204" pitchFamily="49" charset="0"/>
                <a:ea typeface="Verdana" panose="020B0604030504040204" pitchFamily="34" charset="0"/>
              </a:rPr>
              <a:t>library</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jsonlite</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DCDCAA"/>
                </a:solidFill>
                <a:effectLst/>
                <a:uLnTx/>
                <a:uFillTx/>
                <a:latin typeface="Consolas" panose="020B0609020204030204" pitchFamily="49" charset="0"/>
                <a:ea typeface="Verdana" panose="020B0604030504040204" pitchFamily="34" charset="0"/>
              </a:rPr>
              <a:t>library</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dplyr</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write dataset-</a:t>
            </a:r>
            <a:r>
              <a:rPr kumimoji="0" lang="en-US" altLang="zh-CN" sz="800" b="0" i="0" u="none" strike="noStrike" kern="1200" cap="none" spc="0" normalizeH="0" baseline="0" noProof="0" dirty="0" err="1">
                <a:ln>
                  <a:noFill/>
                </a:ln>
                <a:solidFill>
                  <a:srgbClr val="6A9955"/>
                </a:solidFill>
                <a:effectLst/>
                <a:uLnTx/>
                <a:uFillTx/>
                <a:latin typeface="Consolas" panose="020B0609020204030204" pitchFamily="49" charset="0"/>
                <a:ea typeface="Verdana" panose="020B0604030504040204" pitchFamily="34" charset="0"/>
              </a:rPr>
              <a:t>json</a:t>
            </a:r>
            <a:endPar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step1: read dataset (.sas7bdat/.</a:t>
            </a:r>
            <a:r>
              <a:rPr kumimoji="0" lang="en-US" altLang="zh-CN" sz="800" b="0" i="0" u="none" strike="noStrike" kern="1200" cap="none" spc="0" normalizeH="0" baseline="0" noProof="0" dirty="0" err="1">
                <a:ln>
                  <a:noFill/>
                </a:ln>
                <a:solidFill>
                  <a:srgbClr val="6A9955"/>
                </a:solidFill>
                <a:effectLst/>
                <a:uLnTx/>
                <a:uFillTx/>
                <a:latin typeface="Consolas" panose="020B0609020204030204" pitchFamily="49" charset="0"/>
                <a:ea typeface="Verdana" panose="020B0604030504040204" pitchFamily="34" charset="0"/>
              </a:rPr>
              <a:t>xpt</a:t>
            </a: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/etc.) </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 &lt;-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get_dataset_prep</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"./data/dm.sas7bdat"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endPar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step2: make file metadata</a:t>
            </a:r>
            <a:endPar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f &lt;-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set_file_metadata</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datasetJSONVersion</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"1.0.0"</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fileOID</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"www.sponsor.org.project123.final"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originator</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"Sponsor XYZ"</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sourceSystem</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"Software ABC"</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lang="en-US" altLang="zh-CN" sz="800" dirty="0">
                <a:solidFill>
                  <a:srgbClr val="CCCCCC"/>
                </a:solidFill>
                <a:latin typeface="Consolas" panose="020B0609020204030204" pitchFamily="49" charset="0"/>
              </a:rPr>
              <a: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sourceSystemVersion</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"1.2.3"</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step3: make dataset metadata</a:t>
            </a: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ds &lt;-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set_dataset_metadata</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studyOID</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"xxx"</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metaDataVersionOID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"xxx"</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metaDataRef</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"https://metadata.location.org/</a:t>
            </a:r>
            <a:r>
              <a:rPr kumimoji="0" lang="en-US" altLang="zh-CN" sz="800" b="0" i="0" u="none" strike="noStrike" kern="1200" cap="none" spc="0" normalizeH="0" baseline="0" noProof="0" dirty="0" err="1">
                <a:ln>
                  <a:noFill/>
                </a:ln>
                <a:solidFill>
                  <a:srgbClr val="CE9178"/>
                </a:solidFill>
                <a:effectLst/>
                <a:uLnTx/>
                <a:uFillTx/>
                <a:latin typeface="Consolas" panose="020B0609020204030204" pitchFamily="49" charset="0"/>
                <a:ea typeface="Verdana" panose="020B0604030504040204" pitchFamily="34" charset="0"/>
              </a:rPr>
              <a:t>api.link</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step4: derive variable metadata</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nn-NO"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it &lt;- get_var_metadata</a:t>
            </a:r>
            <a:r>
              <a:rPr kumimoji="0" lang="nn-NO"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nn-NO"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a:t>
            </a:r>
            <a:r>
              <a:rPr kumimoji="0" lang="nn-NO"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step5: make dataset-</a:t>
            </a:r>
            <a:r>
              <a:rPr kumimoji="0" lang="en-US" altLang="zh-CN" sz="800" b="0" i="0" u="none" strike="noStrike" kern="1200" cap="none" spc="0" normalizeH="0" baseline="0" noProof="0" dirty="0" err="1">
                <a:ln>
                  <a:noFill/>
                </a:ln>
                <a:solidFill>
                  <a:srgbClr val="6A9955"/>
                </a:solidFill>
                <a:effectLst/>
                <a:uLnTx/>
                <a:uFillTx/>
                <a:latin typeface="Consolas" panose="020B0609020204030204" pitchFamily="49" charset="0"/>
                <a:ea typeface="Verdana" panose="020B0604030504040204" pitchFamily="34" charset="0"/>
              </a:rPr>
              <a:t>json</a:t>
            </a: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list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 &lt;-</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set_dataset_list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f</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ds</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it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"DM"</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"Demography"</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step6: write to </a:t>
            </a:r>
            <a:r>
              <a:rPr kumimoji="0" lang="en-US" altLang="zh-CN" sz="800" b="0" i="0" u="none" strike="noStrike" kern="1200" cap="none" spc="0" normalizeH="0" baseline="0" noProof="0" dirty="0" err="1">
                <a:ln>
                  <a:noFill/>
                </a:ln>
                <a:solidFill>
                  <a:srgbClr val="6A9955"/>
                </a:solidFill>
                <a:effectLst/>
                <a:uLnTx/>
                <a:uFillTx/>
                <a:latin typeface="Consolas" panose="020B0609020204030204" pitchFamily="49" charset="0"/>
                <a:ea typeface="Verdana" panose="020B0604030504040204" pitchFamily="34" charset="0"/>
              </a:rPr>
              <a:t>json</a:t>
            </a: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file</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write_dataset_json</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l</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lang="en-US" altLang="zh-CN" sz="800" dirty="0">
                <a:solidFill>
                  <a:srgbClr val="CE9178"/>
                </a:solidFill>
                <a:latin typeface="Consolas" panose="020B0609020204030204" pitchFamily="49"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./output/</a:t>
            </a:r>
            <a:r>
              <a:rPr kumimoji="0" lang="en-US" altLang="zh-CN" sz="800" b="0" i="0" u="none" strike="noStrike" kern="1200" cap="none" spc="0" normalizeH="0" baseline="0" noProof="0" dirty="0" err="1">
                <a:ln>
                  <a:noFill/>
                </a:ln>
                <a:solidFill>
                  <a:srgbClr val="CE9178"/>
                </a:solidFill>
                <a:effectLst/>
                <a:uLnTx/>
                <a:uFillTx/>
                <a:latin typeface="Consolas" panose="020B0609020204030204" pitchFamily="49" charset="0"/>
                <a:ea typeface="Verdana" panose="020B0604030504040204" pitchFamily="34" charset="0"/>
              </a:rPr>
              <a:t>dm.json</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endPar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rPr>
              <a:t># read dataset-</a:t>
            </a:r>
            <a:r>
              <a:rPr kumimoji="0" lang="en-US" altLang="zh-CN" sz="800" b="0" i="0" u="none" strike="noStrike" kern="1200" cap="none" spc="0" normalizeH="0" baseline="0" noProof="0" dirty="0" err="1">
                <a:ln>
                  <a:noFill/>
                </a:ln>
                <a:solidFill>
                  <a:srgbClr val="6A9955"/>
                </a:solidFill>
                <a:effectLst/>
                <a:uLnTx/>
                <a:uFillTx/>
                <a:latin typeface="Consolas" panose="020B0609020204030204" pitchFamily="49" charset="0"/>
                <a:ea typeface="Verdana" panose="020B0604030504040204" pitchFamily="34" charset="0"/>
              </a:rPr>
              <a:t>json</a:t>
            </a:r>
            <a:endParaRPr kumimoji="0" lang="en-US" altLang="zh-CN" sz="800" b="0" i="0" u="none" strike="noStrike" kern="1200" cap="none" spc="0" normalizeH="0" baseline="0" noProof="0" dirty="0">
              <a:ln>
                <a:noFill/>
              </a:ln>
              <a:solidFill>
                <a:srgbClr val="6A9955"/>
              </a:solidFill>
              <a:effectLst/>
              <a:uLnTx/>
              <a:uFillTx/>
              <a:latin typeface="Consolas" panose="020B0609020204030204" pitchFamily="49" charset="0"/>
              <a:ea typeface="Verdana" panose="020B0604030504040204" pitchFamily="34" charset="0"/>
            </a:endParaRPr>
          </a:p>
          <a:p>
            <a:pPr marL="114300" marR="0" lvl="0" algn="l" defTabSz="6858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800" b="0" i="0" u="none" strike="noStrike" kern="1200" cap="none" spc="0" normalizeH="0" baseline="0" noProof="0" dirty="0">
                <a:ln>
                  <a:noFill/>
                </a:ln>
                <a:solidFill>
                  <a:srgbClr val="9CDCFE"/>
                </a:solidFill>
                <a:effectLst/>
                <a:uLnTx/>
                <a:uFillTx/>
                <a:latin typeface="Consolas" panose="020B0609020204030204" pitchFamily="49" charset="0"/>
                <a:ea typeface="Verdana" panose="020B0604030504040204" pitchFamily="34" charset="0"/>
              </a:rPr>
              <a:t>dm</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a:ln>
                  <a:noFill/>
                </a:ln>
                <a:solidFill>
                  <a:srgbClr val="D4D4D4"/>
                </a:solidFill>
                <a:effectLst/>
                <a:uLnTx/>
                <a:uFillTx/>
                <a:latin typeface="Consolas" panose="020B0609020204030204" pitchFamily="49" charset="0"/>
                <a:ea typeface="Verdana" panose="020B0604030504040204" pitchFamily="34" charset="0"/>
              </a:rPr>
              <a:t>&lt;-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 </a:t>
            </a:r>
            <a:r>
              <a:rPr kumimoji="0" lang="en-US" altLang="zh-CN" sz="800" b="0" i="0" u="none" strike="noStrike" kern="1200" cap="none" spc="0" normalizeH="0" baseline="0" noProof="0" dirty="0" err="1">
                <a:ln>
                  <a:noFill/>
                </a:ln>
                <a:solidFill>
                  <a:srgbClr val="9CDCFE"/>
                </a:solidFill>
                <a:effectLst/>
                <a:uLnTx/>
                <a:uFillTx/>
                <a:latin typeface="Consolas" panose="020B0609020204030204" pitchFamily="49" charset="0"/>
                <a:ea typeface="Verdana" panose="020B0604030504040204" pitchFamily="34" charset="0"/>
              </a:rPr>
              <a:t>read_dataset_json</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"./output/</a:t>
            </a:r>
            <a:r>
              <a:rPr kumimoji="0" lang="en-US" altLang="zh-CN" sz="800" b="0" i="0" u="none" strike="noStrike" kern="1200" cap="none" spc="0" normalizeH="0" baseline="0" noProof="0" dirty="0" err="1">
                <a:ln>
                  <a:noFill/>
                </a:ln>
                <a:solidFill>
                  <a:srgbClr val="CE9178"/>
                </a:solidFill>
                <a:effectLst/>
                <a:uLnTx/>
                <a:uFillTx/>
                <a:latin typeface="Consolas" panose="020B0609020204030204" pitchFamily="49" charset="0"/>
                <a:ea typeface="Verdana" panose="020B0604030504040204" pitchFamily="34" charset="0"/>
              </a:rPr>
              <a:t>dm.json</a:t>
            </a:r>
            <a:r>
              <a:rPr kumimoji="0" lang="en-US" altLang="zh-CN" sz="800" b="0" i="0" u="none" strike="noStrike" kern="1200" cap="none" spc="0" normalizeH="0" baseline="0" noProof="0" dirty="0">
                <a:ln>
                  <a:noFill/>
                </a:ln>
                <a:solidFill>
                  <a:srgbClr val="CE9178"/>
                </a:solidFill>
                <a:effectLst/>
                <a:uLnTx/>
                <a:uFillTx/>
                <a:latin typeface="Consolas" panose="020B0609020204030204" pitchFamily="49" charset="0"/>
                <a:ea typeface="Verdana" panose="020B0604030504040204" pitchFamily="34" charset="0"/>
              </a:rPr>
              <a:t>"</a:t>
            </a:r>
            <a:r>
              <a:rPr kumimoji="0" lang="en-US" altLang="zh-CN" sz="800" b="0" i="0" u="none" strike="noStrike" kern="1200" cap="none" spc="0" normalizeH="0" baseline="0" noProof="0" dirty="0">
                <a:ln>
                  <a:noFill/>
                </a:ln>
                <a:solidFill>
                  <a:srgbClr val="CCCCCC"/>
                </a:solidFill>
                <a:effectLst/>
                <a:uLnTx/>
                <a:uFillTx/>
                <a:latin typeface="Consolas" panose="020B0609020204030204" pitchFamily="49" charset="0"/>
                <a:ea typeface="Verdana" panose="020B0604030504040204" pitchFamily="34" charset="0"/>
              </a:rPr>
              <a:t>)</a:t>
            </a:r>
          </a:p>
        </p:txBody>
      </p:sp>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i="1" dirty="0">
                <a:solidFill>
                  <a:schemeClr val="accent2"/>
                </a:solidFill>
                <a:latin typeface="Sanofi Serif" panose="02060503060201020102" pitchFamily="18" charset="0"/>
              </a:rPr>
              <a:t>Write</a:t>
            </a:r>
            <a:r>
              <a:rPr lang="en-US" dirty="0">
                <a:latin typeface="Sanofi Sans" panose="02010503030201020103" pitchFamily="50" charset="0"/>
              </a:rPr>
              <a:t> and </a:t>
            </a:r>
            <a:r>
              <a:rPr lang="en-US" i="1" dirty="0">
                <a:solidFill>
                  <a:schemeClr val="accent2"/>
                </a:solidFill>
                <a:latin typeface="Sanofi Serif" panose="02060503060201020102" pitchFamily="18" charset="0"/>
              </a:rPr>
              <a:t>Read</a:t>
            </a:r>
            <a:r>
              <a:rPr lang="en-US" dirty="0">
                <a:latin typeface="Sanofi Sans" panose="02010503030201020103" pitchFamily="50" charset="0"/>
              </a:rPr>
              <a:t> Dataset-JSON in </a:t>
            </a:r>
            <a:r>
              <a:rPr lang="en-US" i="1" dirty="0">
                <a:solidFill>
                  <a:schemeClr val="accent2"/>
                </a:solidFill>
                <a:latin typeface="Sanofi Serif" panose="02060503060201020102" pitchFamily="18" charset="0"/>
              </a:rPr>
              <a:t>R</a:t>
            </a: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24</a:t>
            </a:fld>
            <a:endParaRPr lang="en-US">
              <a:latin typeface="Sanofi Sans" panose="02010503030201020103" pitchFamily="50" charset="0"/>
            </a:endParaRPr>
          </a:p>
        </p:txBody>
      </p:sp>
      <p:sp>
        <p:nvSpPr>
          <p:cNvPr id="10" name="Text Placeholder 3">
            <a:extLst>
              <a:ext uri="{FF2B5EF4-FFF2-40B4-BE49-F238E27FC236}">
                <a16:creationId xmlns:a16="http://schemas.microsoft.com/office/drawing/2014/main" id="{A2EC7C81-FF92-A25E-23B0-4C021C75E17F}"/>
              </a:ext>
            </a:extLst>
          </p:cNvPr>
          <p:cNvSpPr txBox="1">
            <a:spLocks/>
          </p:cNvSpPr>
          <p:nvPr/>
        </p:nvSpPr>
        <p:spPr>
          <a:xfrm>
            <a:off x="331525" y="655320"/>
            <a:ext cx="8480949" cy="182880"/>
          </a:xfrm>
          <a:prstGeom prst="rect">
            <a:avLst/>
          </a:prstGeom>
          <a:solidFill>
            <a:schemeClr val="bg2">
              <a:lumMod val="90000"/>
            </a:schemeClr>
          </a:solidFill>
          <a:ln>
            <a:noFill/>
          </a:ln>
        </p:spPr>
        <p:style>
          <a:lnRef idx="1">
            <a:schemeClr val="accent1"/>
          </a:lnRef>
          <a:fillRef idx="2">
            <a:schemeClr val="accent1"/>
          </a:fillRef>
          <a:effectRef idx="1">
            <a:schemeClr val="accent1"/>
          </a:effectRef>
          <a:fontRef idx="minor">
            <a:schemeClr val="dk1"/>
          </a:fontRef>
        </p:style>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005840" indent="-285750" algn="l" defTabSz="685800" rtl="0" eaLnBrk="1" latinLnBrk="0" hangingPunct="1">
              <a:lnSpc>
                <a:spcPct val="125000"/>
              </a:lnSpc>
              <a:spcBef>
                <a:spcPts val="0"/>
              </a:spcBef>
              <a:buClr>
                <a:schemeClr val="accent2"/>
              </a:buClr>
              <a:buFont typeface="Arial" panose="020B0604020202020204" pitchFamily="34" charset="0"/>
              <a:buChar char="•"/>
              <a:defRPr sz="1400" b="0" i="0" kern="1200">
                <a:solidFill>
                  <a:schemeClr val="tx1"/>
                </a:solidFill>
                <a:latin typeface="+mj-lt"/>
                <a:ea typeface="Verdana" panose="020B0604030504040204" pitchFamily="34" charset="0"/>
                <a:cs typeface="Georgia" panose="02040502050405020303" pitchFamily="18" charset="0"/>
              </a:defRPr>
            </a:lvl5pPr>
            <a:lvl6pPr marL="1714500" indent="0" algn="l"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14300" lvl="2" indent="0">
              <a:buNone/>
            </a:pPr>
            <a:endParaRPr lang="en-US" altLang="zh-CN" sz="1000" dirty="0">
              <a:solidFill>
                <a:srgbClr val="CCCCCC"/>
              </a:solidFill>
              <a:effectLst/>
              <a:latin typeface="Consolas" panose="020B0609020204030204" pitchFamily="49" charset="0"/>
            </a:endParaRPr>
          </a:p>
        </p:txBody>
      </p:sp>
      <p:sp>
        <p:nvSpPr>
          <p:cNvPr id="12" name="Oval 11">
            <a:extLst>
              <a:ext uri="{FF2B5EF4-FFF2-40B4-BE49-F238E27FC236}">
                <a16:creationId xmlns:a16="http://schemas.microsoft.com/office/drawing/2014/main" id="{6B0F7942-1D46-9072-099A-2CE0BF61B581}"/>
              </a:ext>
            </a:extLst>
          </p:cNvPr>
          <p:cNvSpPr/>
          <p:nvPr/>
        </p:nvSpPr>
        <p:spPr>
          <a:xfrm>
            <a:off x="419040" y="701040"/>
            <a:ext cx="91440" cy="9144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F45EB051-ABC9-A5D2-7CBE-7A7D2A41B0A6}"/>
              </a:ext>
            </a:extLst>
          </p:cNvPr>
          <p:cNvSpPr/>
          <p:nvPr/>
        </p:nvSpPr>
        <p:spPr>
          <a:xfrm>
            <a:off x="597995" y="701040"/>
            <a:ext cx="91440" cy="91440"/>
          </a:xfrm>
          <a:prstGeom prst="ellipse">
            <a:avLst/>
          </a:prstGeom>
          <a:solidFill>
            <a:srgbClr val="FFC000"/>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EDBB681-CB17-4D5B-AD9B-A9063DE78098}"/>
              </a:ext>
            </a:extLst>
          </p:cNvPr>
          <p:cNvSpPr/>
          <p:nvPr/>
        </p:nvSpPr>
        <p:spPr>
          <a:xfrm>
            <a:off x="776950" y="701040"/>
            <a:ext cx="91440" cy="9144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7511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C337-FE76-FC15-6FAA-853F20CF14D8}"/>
              </a:ext>
            </a:extLst>
          </p:cNvPr>
          <p:cNvSpPr>
            <a:spLocks noGrp="1"/>
          </p:cNvSpPr>
          <p:nvPr>
            <p:ph type="title"/>
          </p:nvPr>
        </p:nvSpPr>
        <p:spPr/>
        <p:txBody>
          <a:bodyPr/>
          <a:lstStyle/>
          <a:p>
            <a:pPr algn="ctr"/>
            <a:r>
              <a:rPr lang="en-US" dirty="0">
                <a:latin typeface="Sanofi Sans" panose="02010503030201020103" pitchFamily="50" charset="0"/>
              </a:rPr>
              <a:t>🎬 DEMO</a:t>
            </a:r>
            <a:endParaRPr lang="en-US" dirty="0"/>
          </a:p>
        </p:txBody>
      </p:sp>
    </p:spTree>
    <p:extLst>
      <p:ext uri="{BB962C8B-B14F-4D97-AF65-F5344CB8AC3E}">
        <p14:creationId xmlns:p14="http://schemas.microsoft.com/office/powerpoint/2010/main" val="1332775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5C373C9-7F1F-D47F-CB39-324CD3F9CD26}"/>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AF279BAA-3AE4-5F00-7A3F-93F2C6CECA96}"/>
              </a:ext>
            </a:extLst>
          </p:cNvPr>
          <p:cNvSpPr>
            <a:spLocks noGrp="1"/>
          </p:cNvSpPr>
          <p:nvPr>
            <p:ph type="dt" sz="half" idx="10"/>
          </p:nvPr>
        </p:nvSpPr>
        <p:spPr/>
        <p:txBody>
          <a:bodyPr/>
          <a:lstStyle/>
          <a:p>
            <a:fld id="{E135BA25-44C6-43B9-B0C3-F5D044477730}" type="datetime1">
              <a:rPr lang="en-US" smtClean="0"/>
              <a:t>3/26/2024</a:t>
            </a:fld>
            <a:endParaRPr lang="en-US"/>
          </a:p>
        </p:txBody>
      </p:sp>
      <p:sp>
        <p:nvSpPr>
          <p:cNvPr id="4" name="Slide Number Placeholder 3">
            <a:extLst>
              <a:ext uri="{FF2B5EF4-FFF2-40B4-BE49-F238E27FC236}">
                <a16:creationId xmlns:a16="http://schemas.microsoft.com/office/drawing/2014/main" id="{4BD5C756-71DD-3B6C-0D67-C9BCA8E1A8C6}"/>
              </a:ext>
            </a:extLst>
          </p:cNvPr>
          <p:cNvSpPr>
            <a:spLocks noGrp="1"/>
          </p:cNvSpPr>
          <p:nvPr>
            <p:ph type="sldNum" sz="quarter" idx="12"/>
          </p:nvPr>
        </p:nvSpPr>
        <p:spPr/>
        <p:txBody>
          <a:bodyPr/>
          <a:lstStyle/>
          <a:p>
            <a:fld id="{6B54B0F7-55DD-40D6-B7F4-70B586885C0B}" type="slidenum">
              <a:rPr lang="en-US" smtClean="0"/>
              <a:pPr/>
              <a:t>26</a:t>
            </a:fld>
            <a:endParaRPr lang="en-US" dirty="0"/>
          </a:p>
        </p:txBody>
      </p:sp>
      <p:pic>
        <p:nvPicPr>
          <p:cNvPr id="5" name="PharmaRUG_Dataset-JSON">
            <a:hlinkClick r:id="" action="ppaction://media"/>
            <a:extLst>
              <a:ext uri="{FF2B5EF4-FFF2-40B4-BE49-F238E27FC236}">
                <a16:creationId xmlns:a16="http://schemas.microsoft.com/office/drawing/2014/main" id="{C077FF04-B28D-2ED7-D4CB-A8B672A2DB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5859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5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Conclusion</a:t>
            </a:r>
          </a:p>
        </p:txBody>
      </p:sp>
      <p:sp>
        <p:nvSpPr>
          <p:cNvPr id="3" name="Text Placeholder 2">
            <a:extLst>
              <a:ext uri="{FF2B5EF4-FFF2-40B4-BE49-F238E27FC236}">
                <a16:creationId xmlns:a16="http://schemas.microsoft.com/office/drawing/2014/main" id="{C2F9024D-8780-D735-7EE1-481AF1512E9A}"/>
              </a:ext>
            </a:extLst>
          </p:cNvPr>
          <p:cNvSpPr>
            <a:spLocks noGrp="1"/>
          </p:cNvSpPr>
          <p:nvPr>
            <p:ph type="body" sz="quarter" idx="2"/>
          </p:nvPr>
        </p:nvSpPr>
        <p:spPr>
          <a:xfrm>
            <a:off x="333730" y="1071318"/>
            <a:ext cx="8478000" cy="215444"/>
          </a:xfrm>
        </p:spPr>
        <p:txBody>
          <a:bodyPr/>
          <a:lstStyle/>
          <a:p>
            <a:r>
              <a:rPr lang="en-US" dirty="0">
                <a:solidFill>
                  <a:schemeClr val="accent2"/>
                </a:solidFill>
                <a:latin typeface="Sanofi Serif" panose="02060503060201020102" pitchFamily="18" charset="0"/>
              </a:rPr>
              <a:t>Strategy </a:t>
            </a:r>
            <a:r>
              <a:rPr lang="en-US" i="0" dirty="0">
                <a:solidFill>
                  <a:schemeClr val="accent1"/>
                </a:solidFill>
                <a:latin typeface="Sanofi Sans" panose="02010503030201020103" pitchFamily="50" charset="0"/>
              </a:rPr>
              <a:t>For Future Development</a:t>
            </a:r>
          </a:p>
        </p:txBody>
      </p:sp>
      <p:sp>
        <p:nvSpPr>
          <p:cNvPr id="4" name="Text Placeholder 3">
            <a:extLst>
              <a:ext uri="{FF2B5EF4-FFF2-40B4-BE49-F238E27FC236}">
                <a16:creationId xmlns:a16="http://schemas.microsoft.com/office/drawing/2014/main" id="{F1985CA3-5D59-09AB-691D-17AAD0D3099D}"/>
              </a:ext>
            </a:extLst>
          </p:cNvPr>
          <p:cNvSpPr>
            <a:spLocks noGrp="1"/>
          </p:cNvSpPr>
          <p:nvPr>
            <p:ph type="body" sz="quarter" idx="3"/>
          </p:nvPr>
        </p:nvSpPr>
        <p:spPr/>
        <p:txBody>
          <a:bodyPr/>
          <a:lstStyle/>
          <a:p>
            <a:pPr marL="285750" indent="-285750">
              <a:buClr>
                <a:schemeClr val="accent2"/>
              </a:buClr>
              <a:buSzPct val="200000"/>
              <a:buFont typeface="Arial" panose="020B0604020202020204" pitchFamily="34" charset="0"/>
              <a:buChar char="•"/>
            </a:pPr>
            <a:r>
              <a:rPr lang="en-US" dirty="0">
                <a:latin typeface="Sanofi Sans" panose="02010503030201020103" pitchFamily="50" charset="0"/>
              </a:rPr>
              <a:t>R can help moving to dataset JSON and will prepare us for the current digital world and will enable our industry to more accurately, completely, and efficiently represent our clinical research data, allowing us to better serve our patients/customers.</a:t>
            </a:r>
          </a:p>
          <a:p>
            <a:pPr marL="285750" indent="-285750">
              <a:buClr>
                <a:schemeClr val="accent2"/>
              </a:buClr>
              <a:buSzPct val="200000"/>
              <a:buFont typeface="Arial" panose="020B0604020202020204" pitchFamily="34" charset="0"/>
              <a:buChar char="•"/>
            </a:pPr>
            <a:r>
              <a:rPr lang="en-US" dirty="0">
                <a:latin typeface="Sanofi Sans" panose="02010503030201020103" pitchFamily="50" charset="0"/>
              </a:rPr>
              <a:t>Roadmap for future development will be define by CDISC and changes to the CDISC foundational standards.</a:t>
            </a:r>
          </a:p>
          <a:p>
            <a:pPr marL="285750" indent="-285750">
              <a:buClr>
                <a:schemeClr val="accent2"/>
              </a:buClr>
              <a:buSzPct val="200000"/>
              <a:buFont typeface="Arial" panose="020B0604020202020204" pitchFamily="34" charset="0"/>
              <a:buChar char="•"/>
            </a:pPr>
            <a:r>
              <a:rPr lang="en-US" dirty="0">
                <a:latin typeface="Sanofi Sans" panose="02010503030201020103" pitchFamily="50" charset="0"/>
              </a:rPr>
              <a:t>A strategy document deliver to identifying future development of the CDISC foundational standards to leverage the features of Dataset-JSON.</a:t>
            </a:r>
          </a:p>
          <a:p>
            <a:pPr marL="285750" indent="-285750">
              <a:buClr>
                <a:schemeClr val="accent2"/>
              </a:buClr>
              <a:buSzPct val="200000"/>
              <a:buFont typeface="Arial" panose="020B0604020202020204" pitchFamily="34" charset="0"/>
              <a:buChar char="•"/>
            </a:pPr>
            <a:r>
              <a:rPr lang="en-US" dirty="0">
                <a:latin typeface="Sanofi Sans" panose="02010503030201020103" pitchFamily="50" charset="0"/>
              </a:rPr>
              <a:t>CDISC collaborate with the FDA to develop plans to retool their environment to natively consume JSON.</a:t>
            </a:r>
          </a:p>
          <a:p>
            <a:endParaRPr lang="en-US" dirty="0">
              <a:latin typeface="Sanofi Sans" panose="02010503030201020103" pitchFamily="50" charset="0"/>
            </a:endParaRP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27</a:t>
            </a:fld>
            <a:endParaRPr lang="en-US">
              <a:latin typeface="Sanofi Sans" panose="02010503030201020103" pitchFamily="50" charset="0"/>
            </a:endParaRPr>
          </a:p>
        </p:txBody>
      </p:sp>
    </p:spTree>
    <p:extLst>
      <p:ext uri="{BB962C8B-B14F-4D97-AF65-F5344CB8AC3E}">
        <p14:creationId xmlns:p14="http://schemas.microsoft.com/office/powerpoint/2010/main" val="2008789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martArt Placeholder 2">
            <a:extLst>
              <a:ext uri="{FF2B5EF4-FFF2-40B4-BE49-F238E27FC236}">
                <a16:creationId xmlns:a16="http://schemas.microsoft.com/office/drawing/2014/main" id="{B3A44A9D-7EE4-7030-97CF-DFCA8E8CB186}"/>
              </a:ext>
              <a:ext uri="{C183D7F6-B498-43B3-948B-1728B52AA6E4}">
                <adec:decorative xmlns:adec="http://schemas.microsoft.com/office/drawing/2017/decorative" val="1"/>
              </a:ext>
            </a:extLst>
          </p:cNvPr>
          <p:cNvSpPr>
            <a:spLocks noGrp="1"/>
          </p:cNvSpPr>
          <p:nvPr>
            <p:ph type="dgm" sz="quarter" idx="13"/>
          </p:nvPr>
        </p:nvSpPr>
        <p:spPr/>
        <p:txBody>
          <a:bodyPr/>
          <a:lstStyle/>
          <a:p>
            <a:endParaRPr lang="en-US">
              <a:latin typeface="Sanofi Sans" panose="02010503030201020103" pitchFamily="50" charset="0"/>
            </a:endParaRPr>
          </a:p>
        </p:txBody>
      </p:sp>
      <p:sp>
        <p:nvSpPr>
          <p:cNvPr id="2" name="Title 1">
            <a:extLst>
              <a:ext uri="{FF2B5EF4-FFF2-40B4-BE49-F238E27FC236}">
                <a16:creationId xmlns:a16="http://schemas.microsoft.com/office/drawing/2014/main" id="{039CB56C-FC45-9741-8C41-55AE36131F00}"/>
              </a:ext>
            </a:extLst>
          </p:cNvPr>
          <p:cNvSpPr>
            <a:spLocks noGrp="1"/>
          </p:cNvSpPr>
          <p:nvPr>
            <p:ph type="ctrTitle"/>
          </p:nvPr>
        </p:nvSpPr>
        <p:spPr/>
        <p:txBody>
          <a:bodyPr>
            <a:normAutofit/>
          </a:bodyPr>
          <a:lstStyle/>
          <a:p>
            <a:r>
              <a:rPr lang="en-US" dirty="0">
                <a:latin typeface="Sanofi Sans" panose="02010503030201020103" pitchFamily="50" charset="0"/>
              </a:rPr>
              <a:t>Q &amp; A</a:t>
            </a:r>
            <a:endParaRPr lang="en-US" i="1" dirty="0">
              <a:latin typeface="Sanofi Serif" panose="02060503060201020102" pitchFamily="18" charset="0"/>
            </a:endParaRPr>
          </a:p>
        </p:txBody>
      </p:sp>
      <p:sp>
        <p:nvSpPr>
          <p:cNvPr id="6" name="SmartArt Placeholder 5">
            <a:extLst>
              <a:ext uri="{FF2B5EF4-FFF2-40B4-BE49-F238E27FC236}">
                <a16:creationId xmlns:a16="http://schemas.microsoft.com/office/drawing/2014/main" id="{40EC87DB-E2EF-4B82-7721-4DBE84EC53F9}"/>
              </a:ext>
              <a:ext uri="{C183D7F6-B498-43B3-948B-1728B52AA6E4}">
                <adec:decorative xmlns:adec="http://schemas.microsoft.com/office/drawing/2017/decorative" val="1"/>
              </a:ext>
            </a:extLst>
          </p:cNvPr>
          <p:cNvSpPr>
            <a:spLocks noGrp="1"/>
          </p:cNvSpPr>
          <p:nvPr>
            <p:ph type="dgm" sz="quarter" idx="14"/>
          </p:nvPr>
        </p:nvSpPr>
        <p:spPr/>
        <p:txBody>
          <a:bodyPr/>
          <a:lstStyle/>
          <a:p>
            <a:endParaRPr lang="en-US" dirty="0">
              <a:latin typeface="Sanofi Sans" panose="02010503030201020103" pitchFamily="50" charset="0"/>
            </a:endParaRPr>
          </a:p>
        </p:txBody>
      </p:sp>
    </p:spTree>
    <p:extLst>
      <p:ext uri="{BB962C8B-B14F-4D97-AF65-F5344CB8AC3E}">
        <p14:creationId xmlns:p14="http://schemas.microsoft.com/office/powerpoint/2010/main" val="168084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martArt Placeholder 2">
            <a:extLst>
              <a:ext uri="{FF2B5EF4-FFF2-40B4-BE49-F238E27FC236}">
                <a16:creationId xmlns:a16="http://schemas.microsoft.com/office/drawing/2014/main" id="{B3A44A9D-7EE4-7030-97CF-DFCA8E8CB186}"/>
              </a:ext>
              <a:ext uri="{C183D7F6-B498-43B3-948B-1728B52AA6E4}">
                <adec:decorative xmlns:adec="http://schemas.microsoft.com/office/drawing/2017/decorative" val="1"/>
              </a:ext>
            </a:extLst>
          </p:cNvPr>
          <p:cNvSpPr>
            <a:spLocks noGrp="1"/>
          </p:cNvSpPr>
          <p:nvPr>
            <p:ph type="dgm" sz="quarter" idx="13"/>
          </p:nvPr>
        </p:nvSpPr>
        <p:spPr/>
        <p:txBody>
          <a:bodyPr/>
          <a:lstStyle/>
          <a:p>
            <a:endParaRPr lang="en-US">
              <a:latin typeface="Sanofi Sans" panose="02010503030201020103" pitchFamily="50" charset="0"/>
            </a:endParaRPr>
          </a:p>
        </p:txBody>
      </p:sp>
      <p:sp>
        <p:nvSpPr>
          <p:cNvPr id="2" name="Title 1">
            <a:extLst>
              <a:ext uri="{FF2B5EF4-FFF2-40B4-BE49-F238E27FC236}">
                <a16:creationId xmlns:a16="http://schemas.microsoft.com/office/drawing/2014/main" id="{039CB56C-FC45-9741-8C41-55AE36131F00}"/>
              </a:ext>
            </a:extLst>
          </p:cNvPr>
          <p:cNvSpPr>
            <a:spLocks noGrp="1"/>
          </p:cNvSpPr>
          <p:nvPr>
            <p:ph type="ctrTitle"/>
          </p:nvPr>
        </p:nvSpPr>
        <p:spPr/>
        <p:txBody>
          <a:bodyPr/>
          <a:lstStyle/>
          <a:p>
            <a:r>
              <a:rPr lang="en-US" dirty="0">
                <a:latin typeface="Sanofi Sans" panose="02010503030201020103" pitchFamily="50" charset="0"/>
              </a:rPr>
              <a:t>Thank you</a:t>
            </a:r>
          </a:p>
        </p:txBody>
      </p:sp>
      <p:sp>
        <p:nvSpPr>
          <p:cNvPr id="6" name="SmartArt Placeholder 5">
            <a:extLst>
              <a:ext uri="{FF2B5EF4-FFF2-40B4-BE49-F238E27FC236}">
                <a16:creationId xmlns:a16="http://schemas.microsoft.com/office/drawing/2014/main" id="{40EC87DB-E2EF-4B82-7721-4DBE84EC53F9}"/>
              </a:ext>
              <a:ext uri="{C183D7F6-B498-43B3-948B-1728B52AA6E4}">
                <adec:decorative xmlns:adec="http://schemas.microsoft.com/office/drawing/2017/decorative" val="1"/>
              </a:ext>
            </a:extLst>
          </p:cNvPr>
          <p:cNvSpPr>
            <a:spLocks noGrp="1"/>
          </p:cNvSpPr>
          <p:nvPr>
            <p:ph type="dgm" sz="quarter" idx="14"/>
          </p:nvPr>
        </p:nvSpPr>
        <p:spPr/>
        <p:txBody>
          <a:bodyPr/>
          <a:lstStyle/>
          <a:p>
            <a:endParaRPr lang="en-US" dirty="0">
              <a:latin typeface="Sanofi Sans" panose="02010503030201020103" pitchFamily="50" charset="0"/>
            </a:endParaRPr>
          </a:p>
        </p:txBody>
      </p:sp>
    </p:spTree>
    <p:extLst>
      <p:ext uri="{BB962C8B-B14F-4D97-AF65-F5344CB8AC3E}">
        <p14:creationId xmlns:p14="http://schemas.microsoft.com/office/powerpoint/2010/main" val="2875323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artArt Placeholder 1">
            <a:extLst>
              <a:ext uri="{FF2B5EF4-FFF2-40B4-BE49-F238E27FC236}">
                <a16:creationId xmlns:a16="http://schemas.microsoft.com/office/drawing/2014/main" id="{87222C33-EC23-8286-6DDC-052FC33AE0A0}"/>
              </a:ext>
            </a:extLst>
          </p:cNvPr>
          <p:cNvSpPr>
            <a:spLocks noGrp="1"/>
          </p:cNvSpPr>
          <p:nvPr>
            <p:ph type="dgm" sz="quarter" idx="13"/>
          </p:nvPr>
        </p:nvSpPr>
        <p:spPr/>
      </p:sp>
      <p:sp>
        <p:nvSpPr>
          <p:cNvPr id="3" name="Title 2">
            <a:extLst>
              <a:ext uri="{FF2B5EF4-FFF2-40B4-BE49-F238E27FC236}">
                <a16:creationId xmlns:a16="http://schemas.microsoft.com/office/drawing/2014/main" id="{66E96CA5-983B-7082-6389-0430B86D56E1}"/>
              </a:ext>
            </a:extLst>
          </p:cNvPr>
          <p:cNvSpPr>
            <a:spLocks noGrp="1"/>
          </p:cNvSpPr>
          <p:nvPr>
            <p:ph type="ctrTitle"/>
          </p:nvPr>
        </p:nvSpPr>
        <p:spPr/>
        <p:txBody>
          <a:bodyPr>
            <a:normAutofit/>
          </a:bodyPr>
          <a:lstStyle/>
          <a:p>
            <a:r>
              <a:rPr lang="en-US" sz="1400" i="1" dirty="0">
                <a:latin typeface="Sanofi Serif" panose="02060503060201020102" pitchFamily="18" charset="0"/>
              </a:rPr>
              <a:t>The views and opinions expressed in this presentation are those of the author(s) and do not necessarily reflect the official policy or position of China </a:t>
            </a:r>
            <a:r>
              <a:rPr lang="en-US" sz="1400" i="1" dirty="0" err="1">
                <a:latin typeface="Sanofi Serif" panose="02060503060201020102" pitchFamily="18" charset="0"/>
              </a:rPr>
              <a:t>PharmaRUG</a:t>
            </a:r>
            <a:r>
              <a:rPr lang="en-US" sz="1400" i="1" dirty="0">
                <a:latin typeface="Sanofi Serif" panose="02060503060201020102" pitchFamily="18" charset="0"/>
              </a:rPr>
              <a:t> 2024</a:t>
            </a:r>
          </a:p>
        </p:txBody>
      </p:sp>
      <p:sp>
        <p:nvSpPr>
          <p:cNvPr id="4" name="SmartArt Placeholder 3">
            <a:extLst>
              <a:ext uri="{FF2B5EF4-FFF2-40B4-BE49-F238E27FC236}">
                <a16:creationId xmlns:a16="http://schemas.microsoft.com/office/drawing/2014/main" id="{4E422F61-2D28-1300-D046-E67C9B4636F2}"/>
              </a:ext>
            </a:extLst>
          </p:cNvPr>
          <p:cNvSpPr>
            <a:spLocks noGrp="1"/>
          </p:cNvSpPr>
          <p:nvPr>
            <p:ph type="dgm" sz="quarter" idx="14"/>
          </p:nvPr>
        </p:nvSpPr>
        <p:spPr/>
      </p:sp>
      <p:sp>
        <p:nvSpPr>
          <p:cNvPr id="5" name="Footer Placeholder 4">
            <a:extLst>
              <a:ext uri="{FF2B5EF4-FFF2-40B4-BE49-F238E27FC236}">
                <a16:creationId xmlns:a16="http://schemas.microsoft.com/office/drawing/2014/main" id="{74B120AE-CC4C-6AB8-7449-1261B0BCC7AC}"/>
              </a:ext>
            </a:extLst>
          </p:cNvPr>
          <p:cNvSpPr>
            <a:spLocks noGrp="1"/>
          </p:cNvSpPr>
          <p:nvPr>
            <p:ph type="ftr" sz="quarter" idx="11"/>
          </p:nvPr>
        </p:nvSpPr>
        <p:spPr/>
        <p:txBody>
          <a:bodyPr/>
          <a:lstStyle/>
          <a:p>
            <a:endParaRPr lang="en-US" dirty="0"/>
          </a:p>
        </p:txBody>
      </p:sp>
      <p:sp>
        <p:nvSpPr>
          <p:cNvPr id="6" name="Date Placeholder 5">
            <a:extLst>
              <a:ext uri="{FF2B5EF4-FFF2-40B4-BE49-F238E27FC236}">
                <a16:creationId xmlns:a16="http://schemas.microsoft.com/office/drawing/2014/main" id="{E5ED8DDA-966E-A700-A18E-44A220071A9E}"/>
              </a:ext>
            </a:extLst>
          </p:cNvPr>
          <p:cNvSpPr>
            <a:spLocks noGrp="1"/>
          </p:cNvSpPr>
          <p:nvPr>
            <p:ph type="dt" sz="half" idx="10"/>
          </p:nvPr>
        </p:nvSpPr>
        <p:spPr/>
        <p:txBody>
          <a:bodyPr/>
          <a:lstStyle/>
          <a:p>
            <a:fld id="{AD2875C0-AC27-4103-A7D5-C50594CDADC5}" type="datetime1">
              <a:rPr lang="en-US" smtClean="0"/>
              <a:t>3/26/2024</a:t>
            </a:fld>
            <a:endParaRPr lang="en-US"/>
          </a:p>
        </p:txBody>
      </p:sp>
      <p:sp>
        <p:nvSpPr>
          <p:cNvPr id="7" name="Slide Number Placeholder 6">
            <a:extLst>
              <a:ext uri="{FF2B5EF4-FFF2-40B4-BE49-F238E27FC236}">
                <a16:creationId xmlns:a16="http://schemas.microsoft.com/office/drawing/2014/main" id="{D2270B9E-ECBA-30E3-7FEC-B7E56EC13493}"/>
              </a:ext>
            </a:extLst>
          </p:cNvPr>
          <p:cNvSpPr>
            <a:spLocks noGrp="1"/>
          </p:cNvSpPr>
          <p:nvPr>
            <p:ph type="sldNum" sz="quarter" idx="12"/>
          </p:nvPr>
        </p:nvSpPr>
        <p:spPr/>
        <p:txBody>
          <a:bodyPr/>
          <a:lstStyle/>
          <a:p>
            <a:fld id="{6B54B0F7-55DD-40D6-B7F4-70B586885C0B}" type="slidenum">
              <a:rPr lang="en-US" smtClean="0"/>
              <a:pPr/>
              <a:t>3</a:t>
            </a:fld>
            <a:endParaRPr lang="en-US" dirty="0"/>
          </a:p>
        </p:txBody>
      </p:sp>
    </p:spTree>
    <p:extLst>
      <p:ext uri="{BB962C8B-B14F-4D97-AF65-F5344CB8AC3E}">
        <p14:creationId xmlns:p14="http://schemas.microsoft.com/office/powerpoint/2010/main" val="103243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graphique SmartArt 1">
            <a:extLst>
              <a:ext uri="{FF2B5EF4-FFF2-40B4-BE49-F238E27FC236}">
                <a16:creationId xmlns:a16="http://schemas.microsoft.com/office/drawing/2014/main" id="{10FC956E-A3F0-2C81-4BAF-993544A6CAA6}"/>
              </a:ext>
            </a:extLst>
          </p:cNvPr>
          <p:cNvSpPr>
            <a:spLocks noGrp="1"/>
          </p:cNvSpPr>
          <p:nvPr>
            <p:ph type="dgm" sz="quarter" idx="13"/>
          </p:nvPr>
        </p:nvSpPr>
        <p:spPr/>
      </p:sp>
      <p:sp>
        <p:nvSpPr>
          <p:cNvPr id="3" name="Espace réservé du graphique SmartArt 2">
            <a:extLst>
              <a:ext uri="{FF2B5EF4-FFF2-40B4-BE49-F238E27FC236}">
                <a16:creationId xmlns:a16="http://schemas.microsoft.com/office/drawing/2014/main" id="{AF63321C-9B99-7B0A-E213-FA2B3172E4D1}"/>
              </a:ext>
            </a:extLst>
          </p:cNvPr>
          <p:cNvSpPr>
            <a:spLocks noGrp="1"/>
          </p:cNvSpPr>
          <p:nvPr>
            <p:ph type="dgm" sz="quarter" idx="14"/>
          </p:nvPr>
        </p:nvSpPr>
        <p:spPr/>
      </p:sp>
      <p:sp>
        <p:nvSpPr>
          <p:cNvPr id="5" name="Espace réservé du texte 4">
            <a:extLst>
              <a:ext uri="{FF2B5EF4-FFF2-40B4-BE49-F238E27FC236}">
                <a16:creationId xmlns:a16="http://schemas.microsoft.com/office/drawing/2014/main" id="{1225D27E-DB7C-F4D2-89CA-57C1AAB264ED}"/>
              </a:ext>
            </a:extLst>
          </p:cNvPr>
          <p:cNvSpPr>
            <a:spLocks noGrp="1"/>
          </p:cNvSpPr>
          <p:nvPr>
            <p:ph type="body" sz="quarter" idx="22"/>
          </p:nvPr>
        </p:nvSpPr>
        <p:spPr>
          <a:xfrm>
            <a:off x="4572001" y="1393572"/>
            <a:ext cx="4136570" cy="2241725"/>
          </a:xfrm>
        </p:spPr>
        <p:txBody>
          <a:bodyPr/>
          <a:lstStyle/>
          <a:p>
            <a:pPr>
              <a:lnSpc>
                <a:spcPct val="100000"/>
              </a:lnSpc>
              <a:spcAft>
                <a:spcPts val="0"/>
              </a:spcAft>
            </a:pPr>
            <a:r>
              <a:rPr lang="en-US" sz="1400" b="1" dirty="0">
                <a:solidFill>
                  <a:schemeClr val="bg1"/>
                </a:solidFill>
                <a:latin typeface="Sanofi Sans" panose="02010503030201020103" pitchFamily="50" charset="0"/>
              </a:rPr>
              <a:t>Huan LU </a:t>
            </a:r>
            <a:r>
              <a:rPr lang="zh-CN" altLang="en-US" sz="1400" dirty="0">
                <a:solidFill>
                  <a:schemeClr val="bg1"/>
                </a:solidFill>
                <a:latin typeface="等线" panose="02010600030101010101" pitchFamily="2" charset="-122"/>
                <a:ea typeface="等线" panose="02010600030101010101" pitchFamily="2" charset="-122"/>
              </a:rPr>
              <a:t>陆欢</a:t>
            </a:r>
            <a:endParaRPr lang="en-US" altLang="zh-CN" sz="1400" dirty="0">
              <a:solidFill>
                <a:schemeClr val="bg1"/>
              </a:solidFill>
              <a:latin typeface="等线" panose="02010600030101010101" pitchFamily="2" charset="-122"/>
              <a:ea typeface="等线" panose="02010600030101010101" pitchFamily="2" charset="-122"/>
            </a:endParaRPr>
          </a:p>
          <a:p>
            <a:pPr>
              <a:lnSpc>
                <a:spcPct val="100000"/>
              </a:lnSpc>
              <a:spcAft>
                <a:spcPts val="0"/>
              </a:spcAft>
              <a:tabLst>
                <a:tab pos="803275" algn="l"/>
              </a:tabLst>
            </a:pPr>
            <a:r>
              <a:rPr lang="en-US" sz="1000" dirty="0">
                <a:solidFill>
                  <a:schemeClr val="bg1"/>
                </a:solidFill>
                <a:latin typeface="Sanofi Sans" panose="02010503030201020103" pitchFamily="50" charset="0"/>
              </a:rPr>
              <a:t>Associate Manager, Statistical Programming</a:t>
            </a:r>
          </a:p>
          <a:p>
            <a:pPr>
              <a:lnSpc>
                <a:spcPct val="100000"/>
              </a:lnSpc>
              <a:spcAft>
                <a:spcPts val="0"/>
              </a:spcAft>
            </a:pPr>
            <a:endParaRPr lang="en-US" sz="1000" dirty="0">
              <a:solidFill>
                <a:schemeClr val="bg1"/>
              </a:solidFill>
              <a:latin typeface="Sanofi Sans" panose="02010503030201020103" pitchFamily="50" charset="0"/>
            </a:endParaRPr>
          </a:p>
          <a:p>
            <a:pPr>
              <a:lnSpc>
                <a:spcPct val="100000"/>
              </a:lnSpc>
              <a:spcAft>
                <a:spcPts val="0"/>
              </a:spcAft>
            </a:pPr>
            <a:r>
              <a:rPr lang="en-US" sz="1000" i="1" dirty="0">
                <a:solidFill>
                  <a:schemeClr val="bg1"/>
                </a:solidFill>
                <a:latin typeface="Sanofi Serif" panose="02060503060201020102" pitchFamily="18" charset="0"/>
              </a:rPr>
              <a:t>5+ years in clinical trial research in data science, clinical data sharing and transparency and innovation </a:t>
            </a:r>
            <a:r>
              <a:rPr lang="en-US" sz="1000" i="1" dirty="0">
                <a:latin typeface="Sanofi Serif" panose="02060503060201020102" pitchFamily="18" charset="0"/>
              </a:rPr>
              <a:t>development in analytics and reporting tools for submission.</a:t>
            </a:r>
          </a:p>
          <a:p>
            <a:pPr>
              <a:lnSpc>
                <a:spcPct val="100000"/>
              </a:lnSpc>
              <a:spcAft>
                <a:spcPts val="0"/>
              </a:spcAft>
            </a:pPr>
            <a:endParaRPr lang="en-US" sz="1000" i="1" dirty="0">
              <a:latin typeface="Sanofi Serif" panose="02060503060201020102" pitchFamily="18" charset="0"/>
            </a:endParaRPr>
          </a:p>
          <a:p>
            <a:pPr>
              <a:lnSpc>
                <a:spcPct val="100000"/>
              </a:lnSpc>
              <a:spcAft>
                <a:spcPts val="0"/>
              </a:spcAft>
            </a:pPr>
            <a:r>
              <a:rPr lang="en-US" sz="1000" i="1" dirty="0">
                <a:latin typeface="Sanofi Serif" panose="02060503060201020102" pitchFamily="18" charset="0"/>
              </a:rPr>
              <a:t>Graduated from George Washington University majoring in Mathematics, Applied Mathematics and Statistics, be with Sanofi since 2018 in Clinical Science and Operation department.</a:t>
            </a:r>
          </a:p>
        </p:txBody>
      </p:sp>
      <p:pic>
        <p:nvPicPr>
          <p:cNvPr id="8" name="Picture Placeholder 2" descr="A person wearing glasses and a grey jacket&#10;&#10;Description automatically generated">
            <a:extLst>
              <a:ext uri="{FF2B5EF4-FFF2-40B4-BE49-F238E27FC236}">
                <a16:creationId xmlns:a16="http://schemas.microsoft.com/office/drawing/2014/main" id="{9796B986-7BF5-E1C2-0CB5-79EF57F05D7E}"/>
              </a:ext>
            </a:extLst>
          </p:cNvPr>
          <p:cNvPicPr>
            <a:picLocks noChangeAspect="1"/>
          </p:cNvPicPr>
          <p:nvPr/>
        </p:nvPicPr>
        <p:blipFill>
          <a:blip r:embed="rId3">
            <a:extLst>
              <a:ext uri="{28A0092B-C50C-407E-A947-70E740481C1C}">
                <a14:useLocalDpi xmlns:a14="http://schemas.microsoft.com/office/drawing/2010/main" val="0"/>
              </a:ext>
            </a:extLst>
          </a:blip>
          <a:srcRect t="443" b="443"/>
          <a:stretch>
            <a:fillRect/>
          </a:stretch>
        </p:blipFill>
        <p:spPr>
          <a:xfrm>
            <a:off x="1728650" y="1503268"/>
            <a:ext cx="2039984" cy="2022332"/>
          </a:xfrm>
          <a:custGeom>
            <a:avLst/>
            <a:gdLst>
              <a:gd name="connsiteX0" fmla="*/ 1909294 w 3818588"/>
              <a:gd name="connsiteY0" fmla="*/ 143 h 3785549"/>
              <a:gd name="connsiteX1" fmla="*/ 3818588 w 3818588"/>
              <a:gd name="connsiteY1" fmla="*/ 1892775 h 3785549"/>
              <a:gd name="connsiteX2" fmla="*/ 1909294 w 3818588"/>
              <a:gd name="connsiteY2" fmla="*/ 3785407 h 3785549"/>
              <a:gd name="connsiteX3" fmla="*/ 0 w 3818588"/>
              <a:gd name="connsiteY3" fmla="*/ 1892775 h 3785549"/>
              <a:gd name="connsiteX4" fmla="*/ 1909294 w 3818588"/>
              <a:gd name="connsiteY4" fmla="*/ 143 h 378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588" h="3785549">
                <a:moveTo>
                  <a:pt x="1909294" y="143"/>
                </a:moveTo>
                <a:cubicBezTo>
                  <a:pt x="3173050" y="13021"/>
                  <a:pt x="3818588" y="847503"/>
                  <a:pt x="3818588" y="1892775"/>
                </a:cubicBezTo>
                <a:cubicBezTo>
                  <a:pt x="3818588" y="2938047"/>
                  <a:pt x="3182709" y="3798286"/>
                  <a:pt x="1909294" y="3785407"/>
                </a:cubicBezTo>
                <a:cubicBezTo>
                  <a:pt x="635879" y="3772528"/>
                  <a:pt x="0" y="2938047"/>
                  <a:pt x="0" y="1892775"/>
                </a:cubicBezTo>
                <a:cubicBezTo>
                  <a:pt x="0" y="847503"/>
                  <a:pt x="645538" y="-12735"/>
                  <a:pt x="1909294" y="143"/>
                </a:cubicBezTo>
                <a:close/>
              </a:path>
            </a:pathLst>
          </a:custGeom>
        </p:spPr>
      </p:pic>
    </p:spTree>
    <p:extLst>
      <p:ext uri="{BB962C8B-B14F-4D97-AF65-F5344CB8AC3E}">
        <p14:creationId xmlns:p14="http://schemas.microsoft.com/office/powerpoint/2010/main" val="3253957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graphique SmartArt 1">
            <a:extLst>
              <a:ext uri="{FF2B5EF4-FFF2-40B4-BE49-F238E27FC236}">
                <a16:creationId xmlns:a16="http://schemas.microsoft.com/office/drawing/2014/main" id="{10FC956E-A3F0-2C81-4BAF-993544A6CAA6}"/>
              </a:ext>
            </a:extLst>
          </p:cNvPr>
          <p:cNvSpPr>
            <a:spLocks noGrp="1"/>
          </p:cNvSpPr>
          <p:nvPr>
            <p:ph type="dgm" sz="quarter" idx="13"/>
          </p:nvPr>
        </p:nvSpPr>
        <p:spPr/>
      </p:sp>
      <p:sp>
        <p:nvSpPr>
          <p:cNvPr id="3" name="Espace réservé du graphique SmartArt 2">
            <a:extLst>
              <a:ext uri="{FF2B5EF4-FFF2-40B4-BE49-F238E27FC236}">
                <a16:creationId xmlns:a16="http://schemas.microsoft.com/office/drawing/2014/main" id="{AF63321C-9B99-7B0A-E213-FA2B3172E4D1}"/>
              </a:ext>
            </a:extLst>
          </p:cNvPr>
          <p:cNvSpPr>
            <a:spLocks noGrp="1"/>
          </p:cNvSpPr>
          <p:nvPr>
            <p:ph type="dgm" sz="quarter" idx="14"/>
          </p:nvPr>
        </p:nvSpPr>
        <p:spPr/>
      </p:sp>
      <p:sp>
        <p:nvSpPr>
          <p:cNvPr id="5" name="Espace réservé du texte 4">
            <a:extLst>
              <a:ext uri="{FF2B5EF4-FFF2-40B4-BE49-F238E27FC236}">
                <a16:creationId xmlns:a16="http://schemas.microsoft.com/office/drawing/2014/main" id="{1225D27E-DB7C-F4D2-89CA-57C1AAB264ED}"/>
              </a:ext>
            </a:extLst>
          </p:cNvPr>
          <p:cNvSpPr>
            <a:spLocks noGrp="1"/>
          </p:cNvSpPr>
          <p:nvPr>
            <p:ph type="body" sz="quarter" idx="22"/>
          </p:nvPr>
        </p:nvSpPr>
        <p:spPr>
          <a:xfrm>
            <a:off x="4572001" y="1393572"/>
            <a:ext cx="4136570" cy="2241725"/>
          </a:xfrm>
        </p:spPr>
        <p:txBody>
          <a:bodyPr/>
          <a:lstStyle/>
          <a:p>
            <a:pPr>
              <a:lnSpc>
                <a:spcPct val="100000"/>
              </a:lnSpc>
              <a:spcAft>
                <a:spcPts val="0"/>
              </a:spcAft>
            </a:pPr>
            <a:r>
              <a:rPr lang="en-US" sz="1400" b="1" dirty="0">
                <a:solidFill>
                  <a:schemeClr val="bg1"/>
                </a:solidFill>
                <a:latin typeface="Sanofi Sans" panose="02010503030201020103" pitchFamily="50" charset="0"/>
              </a:rPr>
              <a:t>Neo YANG </a:t>
            </a:r>
            <a:r>
              <a:rPr lang="zh-CN" altLang="en-US" sz="1400" dirty="0">
                <a:solidFill>
                  <a:schemeClr val="bg1"/>
                </a:solidFill>
                <a:latin typeface="等线" panose="02010600030101010101" pitchFamily="2" charset="-122"/>
                <a:ea typeface="等线" panose="02010600030101010101" pitchFamily="2" charset="-122"/>
              </a:rPr>
              <a:t>阳桢寰</a:t>
            </a:r>
            <a:endParaRPr lang="en-US" altLang="zh-CN" sz="1400" dirty="0">
              <a:solidFill>
                <a:schemeClr val="bg1"/>
              </a:solidFill>
              <a:latin typeface="等线" panose="02010600030101010101" pitchFamily="2" charset="-122"/>
              <a:ea typeface="等线" panose="02010600030101010101" pitchFamily="2" charset="-122"/>
            </a:endParaRPr>
          </a:p>
          <a:p>
            <a:pPr>
              <a:lnSpc>
                <a:spcPct val="100000"/>
              </a:lnSpc>
              <a:spcAft>
                <a:spcPts val="0"/>
              </a:spcAft>
            </a:pPr>
            <a:r>
              <a:rPr lang="en-US" sz="1000" dirty="0">
                <a:solidFill>
                  <a:schemeClr val="bg1"/>
                </a:solidFill>
                <a:latin typeface="Sanofi Sans" panose="02010503030201020103" pitchFamily="50" charset="0"/>
              </a:rPr>
              <a:t>Statistical Programmer, Statistical Programming</a:t>
            </a:r>
          </a:p>
          <a:p>
            <a:pPr>
              <a:lnSpc>
                <a:spcPct val="100000"/>
              </a:lnSpc>
              <a:spcAft>
                <a:spcPts val="0"/>
              </a:spcAft>
            </a:pPr>
            <a:endParaRPr lang="en-US" sz="1000" dirty="0">
              <a:solidFill>
                <a:schemeClr val="bg1"/>
              </a:solidFill>
              <a:latin typeface="Sanofi Sans" panose="02010503030201020103" pitchFamily="50" charset="0"/>
            </a:endParaRPr>
          </a:p>
          <a:p>
            <a:pPr>
              <a:lnSpc>
                <a:spcPct val="100000"/>
              </a:lnSpc>
              <a:spcAft>
                <a:spcPts val="0"/>
              </a:spcAft>
            </a:pPr>
            <a:r>
              <a:rPr lang="en-US" sz="1000" i="1" dirty="0">
                <a:solidFill>
                  <a:schemeClr val="bg1"/>
                </a:solidFill>
                <a:latin typeface="Sanofi Serif" panose="02060503060201020102" pitchFamily="18" charset="0"/>
              </a:rPr>
              <a:t>2+ years across clinical trial data research and innovative analysis tool development, committed to open-source clinical report , data sharing &amp; transparency and AI embed tools for submission.</a:t>
            </a:r>
          </a:p>
          <a:p>
            <a:pPr>
              <a:lnSpc>
                <a:spcPct val="100000"/>
              </a:lnSpc>
              <a:spcAft>
                <a:spcPts val="0"/>
              </a:spcAft>
            </a:pPr>
            <a:endParaRPr lang="en-US" sz="1000" i="1" dirty="0">
              <a:latin typeface="Sanofi Serif" panose="02060503060201020102" pitchFamily="18" charset="0"/>
            </a:endParaRPr>
          </a:p>
          <a:p>
            <a:pPr>
              <a:lnSpc>
                <a:spcPct val="100000"/>
              </a:lnSpc>
              <a:spcAft>
                <a:spcPts val="0"/>
              </a:spcAft>
            </a:pPr>
            <a:r>
              <a:rPr lang="en-US" sz="1000" i="1" dirty="0">
                <a:latin typeface="Sanofi Serif" panose="02060503060201020102" pitchFamily="18" charset="0"/>
              </a:rPr>
              <a:t>Graduated from Chongqing Medical University and Shanxi Medical University majoring in Biostatistics, be with Sanofi since 2023 in Clinical Science and Operation department.</a:t>
            </a:r>
          </a:p>
        </p:txBody>
      </p:sp>
      <p:pic>
        <p:nvPicPr>
          <p:cNvPr id="4" name="Picture Placeholder 9" descr="A person smiling at the camera&#10;&#10;Description automatically generated">
            <a:extLst>
              <a:ext uri="{FF2B5EF4-FFF2-40B4-BE49-F238E27FC236}">
                <a16:creationId xmlns:a16="http://schemas.microsoft.com/office/drawing/2014/main" id="{B64D8B67-5686-1AB4-CD63-31BD2AC33C0C}"/>
              </a:ext>
            </a:extLst>
          </p:cNvPr>
          <p:cNvPicPr>
            <a:picLocks noChangeAspect="1"/>
          </p:cNvPicPr>
          <p:nvPr/>
        </p:nvPicPr>
        <p:blipFill rotWithShape="1">
          <a:blip r:embed="rId3">
            <a:extLst>
              <a:ext uri="{28A0092B-C50C-407E-A947-70E740481C1C}">
                <a14:useLocalDpi xmlns:a14="http://schemas.microsoft.com/office/drawing/2010/main" val="0"/>
              </a:ext>
            </a:extLst>
          </a:blip>
          <a:srcRect l="148" t="5732" r="-148" b="20332"/>
          <a:stretch/>
        </p:blipFill>
        <p:spPr>
          <a:xfrm>
            <a:off x="1729411" y="1504022"/>
            <a:ext cx="2038461" cy="2020824"/>
          </a:xfrm>
          <a:custGeom>
            <a:avLst/>
            <a:gdLst>
              <a:gd name="connsiteX0" fmla="*/ 1909294 w 3818588"/>
              <a:gd name="connsiteY0" fmla="*/ 143 h 3785549"/>
              <a:gd name="connsiteX1" fmla="*/ 3818588 w 3818588"/>
              <a:gd name="connsiteY1" fmla="*/ 1892775 h 3785549"/>
              <a:gd name="connsiteX2" fmla="*/ 1909294 w 3818588"/>
              <a:gd name="connsiteY2" fmla="*/ 3785407 h 3785549"/>
              <a:gd name="connsiteX3" fmla="*/ 0 w 3818588"/>
              <a:gd name="connsiteY3" fmla="*/ 1892775 h 3785549"/>
              <a:gd name="connsiteX4" fmla="*/ 1909294 w 3818588"/>
              <a:gd name="connsiteY4" fmla="*/ 143 h 378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588" h="3785549">
                <a:moveTo>
                  <a:pt x="1909294" y="143"/>
                </a:moveTo>
                <a:cubicBezTo>
                  <a:pt x="3173050" y="13021"/>
                  <a:pt x="3818588" y="847503"/>
                  <a:pt x="3818588" y="1892775"/>
                </a:cubicBezTo>
                <a:cubicBezTo>
                  <a:pt x="3818588" y="2938047"/>
                  <a:pt x="3182709" y="3798286"/>
                  <a:pt x="1909294" y="3785407"/>
                </a:cubicBezTo>
                <a:cubicBezTo>
                  <a:pt x="635879" y="3772528"/>
                  <a:pt x="0" y="2938047"/>
                  <a:pt x="0" y="1892775"/>
                </a:cubicBezTo>
                <a:cubicBezTo>
                  <a:pt x="0" y="847503"/>
                  <a:pt x="645538" y="-12735"/>
                  <a:pt x="1909294" y="143"/>
                </a:cubicBezTo>
                <a:close/>
              </a:path>
            </a:pathLst>
          </a:custGeom>
        </p:spPr>
      </p:pic>
    </p:spTree>
    <p:extLst>
      <p:ext uri="{BB962C8B-B14F-4D97-AF65-F5344CB8AC3E}">
        <p14:creationId xmlns:p14="http://schemas.microsoft.com/office/powerpoint/2010/main" val="4181893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3B60-0F53-EFFF-0CCA-C5D5B68BA155}"/>
              </a:ext>
            </a:extLst>
          </p:cNvPr>
          <p:cNvSpPr>
            <a:spLocks noGrp="1"/>
          </p:cNvSpPr>
          <p:nvPr>
            <p:ph type="title"/>
          </p:nvPr>
        </p:nvSpPr>
        <p:spPr/>
        <p:txBody>
          <a:bodyPr/>
          <a:lstStyle/>
          <a:p>
            <a:r>
              <a:rPr lang="en-US" dirty="0">
                <a:latin typeface="Sanofi Sans" panose="02010503030201020103" pitchFamily="50" charset="0"/>
              </a:rPr>
              <a:t>Agenda</a:t>
            </a:r>
          </a:p>
        </p:txBody>
      </p:sp>
      <p:sp>
        <p:nvSpPr>
          <p:cNvPr id="3" name="Text Placeholder 2">
            <a:extLst>
              <a:ext uri="{FF2B5EF4-FFF2-40B4-BE49-F238E27FC236}">
                <a16:creationId xmlns:a16="http://schemas.microsoft.com/office/drawing/2014/main" id="{42F9D23E-5FA1-CC95-D8C6-116A74C1C758}"/>
              </a:ext>
            </a:extLst>
          </p:cNvPr>
          <p:cNvSpPr>
            <a:spLocks noGrp="1"/>
          </p:cNvSpPr>
          <p:nvPr>
            <p:ph type="body" sz="quarter" idx="26"/>
          </p:nvPr>
        </p:nvSpPr>
        <p:spPr/>
        <p:txBody>
          <a:bodyPr/>
          <a:lstStyle/>
          <a:p>
            <a:pPr algn="ctr"/>
            <a:r>
              <a:rPr lang="en-US" dirty="0">
                <a:latin typeface="Sanofi Sans" panose="02010503030201020103" pitchFamily="50" charset="0"/>
              </a:rPr>
              <a:t>📖</a:t>
            </a:r>
          </a:p>
        </p:txBody>
      </p:sp>
      <p:sp>
        <p:nvSpPr>
          <p:cNvPr id="4" name="Text Placeholder 3">
            <a:extLst>
              <a:ext uri="{FF2B5EF4-FFF2-40B4-BE49-F238E27FC236}">
                <a16:creationId xmlns:a16="http://schemas.microsoft.com/office/drawing/2014/main" id="{CBD50EAF-541E-DD08-8787-365F21904FF2}"/>
              </a:ext>
            </a:extLst>
          </p:cNvPr>
          <p:cNvSpPr>
            <a:spLocks noGrp="1"/>
          </p:cNvSpPr>
          <p:nvPr>
            <p:ph type="body" sz="quarter" idx="73"/>
          </p:nvPr>
        </p:nvSpPr>
        <p:spPr/>
        <p:txBody>
          <a:bodyPr/>
          <a:lstStyle/>
          <a:p>
            <a:r>
              <a:rPr lang="en-US" dirty="0">
                <a:latin typeface="Sanofi Sans" panose="02010503030201020103" pitchFamily="50" charset="0"/>
              </a:rPr>
              <a:t>Background</a:t>
            </a:r>
          </a:p>
        </p:txBody>
      </p:sp>
      <p:sp>
        <p:nvSpPr>
          <p:cNvPr id="5" name="Text Placeholder 4">
            <a:extLst>
              <a:ext uri="{FF2B5EF4-FFF2-40B4-BE49-F238E27FC236}">
                <a16:creationId xmlns:a16="http://schemas.microsoft.com/office/drawing/2014/main" id="{30EA96F6-E2CB-9F51-595A-505B15D33CDF}"/>
              </a:ext>
            </a:extLst>
          </p:cNvPr>
          <p:cNvSpPr>
            <a:spLocks noGrp="1"/>
          </p:cNvSpPr>
          <p:nvPr>
            <p:ph type="body" sz="quarter" idx="64"/>
          </p:nvPr>
        </p:nvSpPr>
        <p:spPr/>
        <p:txBody>
          <a:bodyPr/>
          <a:lstStyle/>
          <a:p>
            <a:r>
              <a:rPr lang="en-US" cap="none" dirty="0">
                <a:solidFill>
                  <a:schemeClr val="accent2"/>
                </a:solidFill>
                <a:latin typeface="Sanofi Serif" panose="02060503060201020102" pitchFamily="18" charset="0"/>
              </a:rPr>
              <a:t>Why change to Dataset-JSON?</a:t>
            </a:r>
          </a:p>
        </p:txBody>
      </p:sp>
      <p:sp>
        <p:nvSpPr>
          <p:cNvPr id="6" name="Text Placeholder 5">
            <a:extLst>
              <a:ext uri="{FF2B5EF4-FFF2-40B4-BE49-F238E27FC236}">
                <a16:creationId xmlns:a16="http://schemas.microsoft.com/office/drawing/2014/main" id="{016EF4BA-C64E-6E7F-E031-13605C3CD348}"/>
              </a:ext>
            </a:extLst>
          </p:cNvPr>
          <p:cNvSpPr>
            <a:spLocks noGrp="1"/>
          </p:cNvSpPr>
          <p:nvPr>
            <p:ph type="body" sz="quarter" idx="82"/>
          </p:nvPr>
        </p:nvSpPr>
        <p:spPr/>
        <p:txBody>
          <a:bodyPr/>
          <a:lstStyle/>
          <a:p>
            <a:pPr algn="ctr"/>
            <a:r>
              <a:rPr lang="en-US" dirty="0">
                <a:latin typeface="Sanofi Sans" panose="02010503030201020103" pitchFamily="50" charset="0"/>
              </a:rPr>
              <a:t>📍</a:t>
            </a:r>
          </a:p>
        </p:txBody>
      </p:sp>
      <p:sp>
        <p:nvSpPr>
          <p:cNvPr id="7" name="Text Placeholder 6">
            <a:extLst>
              <a:ext uri="{FF2B5EF4-FFF2-40B4-BE49-F238E27FC236}">
                <a16:creationId xmlns:a16="http://schemas.microsoft.com/office/drawing/2014/main" id="{906716DA-FB69-3608-22CB-0813EA7112B1}"/>
              </a:ext>
            </a:extLst>
          </p:cNvPr>
          <p:cNvSpPr>
            <a:spLocks noGrp="1"/>
          </p:cNvSpPr>
          <p:nvPr>
            <p:ph type="body" sz="quarter" idx="84"/>
          </p:nvPr>
        </p:nvSpPr>
        <p:spPr/>
        <p:txBody>
          <a:bodyPr/>
          <a:lstStyle/>
          <a:p>
            <a:r>
              <a:rPr lang="en-US" dirty="0">
                <a:latin typeface="Sanofi Sans" panose="02010503030201020103" pitchFamily="50" charset="0"/>
              </a:rPr>
              <a:t>Roadmap</a:t>
            </a:r>
          </a:p>
        </p:txBody>
      </p:sp>
      <p:sp>
        <p:nvSpPr>
          <p:cNvPr id="8" name="Text Placeholder 7">
            <a:extLst>
              <a:ext uri="{FF2B5EF4-FFF2-40B4-BE49-F238E27FC236}">
                <a16:creationId xmlns:a16="http://schemas.microsoft.com/office/drawing/2014/main" id="{332136D1-86C8-B260-D684-A91CEE2CF577}"/>
              </a:ext>
            </a:extLst>
          </p:cNvPr>
          <p:cNvSpPr>
            <a:spLocks noGrp="1"/>
          </p:cNvSpPr>
          <p:nvPr>
            <p:ph type="body" sz="quarter" idx="83"/>
          </p:nvPr>
        </p:nvSpPr>
        <p:spPr/>
        <p:txBody>
          <a:bodyPr/>
          <a:lstStyle/>
          <a:p>
            <a:r>
              <a:rPr lang="en-US" cap="none" dirty="0">
                <a:solidFill>
                  <a:schemeClr val="accent2"/>
                </a:solidFill>
                <a:latin typeface="Sanofi Serif" panose="02060503060201020102" pitchFamily="18" charset="0"/>
              </a:rPr>
              <a:t>By PHUSE Working Group</a:t>
            </a:r>
          </a:p>
        </p:txBody>
      </p:sp>
      <p:sp>
        <p:nvSpPr>
          <p:cNvPr id="9" name="Text Placeholder 8">
            <a:extLst>
              <a:ext uri="{FF2B5EF4-FFF2-40B4-BE49-F238E27FC236}">
                <a16:creationId xmlns:a16="http://schemas.microsoft.com/office/drawing/2014/main" id="{86AD8187-DC09-F74F-76E6-8D1148DACF9D}"/>
              </a:ext>
            </a:extLst>
          </p:cNvPr>
          <p:cNvSpPr>
            <a:spLocks noGrp="1"/>
          </p:cNvSpPr>
          <p:nvPr>
            <p:ph type="body" sz="quarter" idx="85"/>
          </p:nvPr>
        </p:nvSpPr>
        <p:spPr>
          <a:xfrm>
            <a:off x="331523" y="2654426"/>
            <a:ext cx="388464" cy="422480"/>
          </a:xfrm>
        </p:spPr>
        <p:txBody>
          <a:bodyPr/>
          <a:lstStyle/>
          <a:p>
            <a:pPr algn="ctr"/>
            <a:r>
              <a:rPr lang="en-US" dirty="0">
                <a:latin typeface="Sanofi Sans" panose="02010503030201020103" pitchFamily="50" charset="0"/>
              </a:rPr>
              <a:t>🚧</a:t>
            </a:r>
          </a:p>
        </p:txBody>
      </p:sp>
      <p:sp>
        <p:nvSpPr>
          <p:cNvPr id="10" name="Text Placeholder 9">
            <a:extLst>
              <a:ext uri="{FF2B5EF4-FFF2-40B4-BE49-F238E27FC236}">
                <a16:creationId xmlns:a16="http://schemas.microsoft.com/office/drawing/2014/main" id="{739A1260-7567-307C-95B9-5D748033254C}"/>
              </a:ext>
            </a:extLst>
          </p:cNvPr>
          <p:cNvSpPr>
            <a:spLocks noGrp="1"/>
          </p:cNvSpPr>
          <p:nvPr>
            <p:ph type="body" sz="quarter" idx="87"/>
          </p:nvPr>
        </p:nvSpPr>
        <p:spPr/>
        <p:txBody>
          <a:bodyPr/>
          <a:lstStyle/>
          <a:p>
            <a:r>
              <a:rPr lang="en-US" dirty="0">
                <a:latin typeface="Sanofi Sans" panose="02010503030201020103" pitchFamily="50" charset="0"/>
              </a:rPr>
              <a:t>Feasibility in R</a:t>
            </a:r>
          </a:p>
        </p:txBody>
      </p:sp>
      <p:sp>
        <p:nvSpPr>
          <p:cNvPr id="11" name="Text Placeholder 10">
            <a:extLst>
              <a:ext uri="{FF2B5EF4-FFF2-40B4-BE49-F238E27FC236}">
                <a16:creationId xmlns:a16="http://schemas.microsoft.com/office/drawing/2014/main" id="{4B386B35-11F2-B6B3-4DB8-A6B34F77C4AB}"/>
              </a:ext>
            </a:extLst>
          </p:cNvPr>
          <p:cNvSpPr>
            <a:spLocks noGrp="1"/>
          </p:cNvSpPr>
          <p:nvPr>
            <p:ph type="body" sz="quarter" idx="86"/>
          </p:nvPr>
        </p:nvSpPr>
        <p:spPr/>
        <p:txBody>
          <a:bodyPr/>
          <a:lstStyle/>
          <a:p>
            <a:r>
              <a:rPr lang="en-US" cap="none" dirty="0">
                <a:solidFill>
                  <a:schemeClr val="accent2"/>
                </a:solidFill>
                <a:latin typeface="Sanofi Serif" panose="02060503060201020102" pitchFamily="18" charset="0"/>
              </a:rPr>
              <a:t>Easy-peasy?</a:t>
            </a:r>
          </a:p>
        </p:txBody>
      </p:sp>
      <p:sp>
        <p:nvSpPr>
          <p:cNvPr id="12" name="Text Placeholder 11">
            <a:extLst>
              <a:ext uri="{FF2B5EF4-FFF2-40B4-BE49-F238E27FC236}">
                <a16:creationId xmlns:a16="http://schemas.microsoft.com/office/drawing/2014/main" id="{FD7D83AC-AE37-7521-C28B-A705EA1CE39A}"/>
              </a:ext>
            </a:extLst>
          </p:cNvPr>
          <p:cNvSpPr>
            <a:spLocks noGrp="1"/>
          </p:cNvSpPr>
          <p:nvPr>
            <p:ph type="body" sz="quarter" idx="88"/>
          </p:nvPr>
        </p:nvSpPr>
        <p:spPr/>
        <p:txBody>
          <a:bodyPr/>
          <a:lstStyle/>
          <a:p>
            <a:pPr algn="ctr"/>
            <a:r>
              <a:rPr lang="en-US" dirty="0">
                <a:latin typeface="Sanofi Sans" panose="02010503030201020103" pitchFamily="50" charset="0"/>
              </a:rPr>
              <a:t>🎬</a:t>
            </a:r>
          </a:p>
        </p:txBody>
      </p:sp>
      <p:sp>
        <p:nvSpPr>
          <p:cNvPr id="13" name="Text Placeholder 12">
            <a:extLst>
              <a:ext uri="{FF2B5EF4-FFF2-40B4-BE49-F238E27FC236}">
                <a16:creationId xmlns:a16="http://schemas.microsoft.com/office/drawing/2014/main" id="{2F33F065-8FFF-E3E6-0836-4EF58117B9E5}"/>
              </a:ext>
            </a:extLst>
          </p:cNvPr>
          <p:cNvSpPr>
            <a:spLocks noGrp="1"/>
          </p:cNvSpPr>
          <p:nvPr>
            <p:ph type="body" sz="quarter" idx="90"/>
          </p:nvPr>
        </p:nvSpPr>
        <p:spPr/>
        <p:txBody>
          <a:bodyPr/>
          <a:lstStyle/>
          <a:p>
            <a:r>
              <a:rPr lang="en-US" dirty="0">
                <a:latin typeface="Sanofi Sans" panose="02010503030201020103" pitchFamily="50" charset="0"/>
              </a:rPr>
              <a:t>Demo</a:t>
            </a:r>
          </a:p>
        </p:txBody>
      </p:sp>
      <p:sp>
        <p:nvSpPr>
          <p:cNvPr id="14" name="Text Placeholder 13">
            <a:extLst>
              <a:ext uri="{FF2B5EF4-FFF2-40B4-BE49-F238E27FC236}">
                <a16:creationId xmlns:a16="http://schemas.microsoft.com/office/drawing/2014/main" id="{E748B009-7642-C035-EBE9-38F4F9400498}"/>
              </a:ext>
            </a:extLst>
          </p:cNvPr>
          <p:cNvSpPr>
            <a:spLocks noGrp="1"/>
          </p:cNvSpPr>
          <p:nvPr>
            <p:ph type="body" sz="quarter" idx="89"/>
          </p:nvPr>
        </p:nvSpPr>
        <p:spPr/>
        <p:txBody>
          <a:bodyPr/>
          <a:lstStyle/>
          <a:p>
            <a:r>
              <a:rPr lang="en-US" cap="none" dirty="0">
                <a:solidFill>
                  <a:schemeClr val="accent2"/>
                </a:solidFill>
                <a:latin typeface="Sanofi Serif" panose="02060503060201020102" pitchFamily="18" charset="0"/>
              </a:rPr>
              <a:t>With an User-friendly UI</a:t>
            </a:r>
          </a:p>
        </p:txBody>
      </p:sp>
      <p:sp>
        <p:nvSpPr>
          <p:cNvPr id="15" name="Text Placeholder 14">
            <a:extLst>
              <a:ext uri="{FF2B5EF4-FFF2-40B4-BE49-F238E27FC236}">
                <a16:creationId xmlns:a16="http://schemas.microsoft.com/office/drawing/2014/main" id="{94496E8B-90D1-CD32-3372-92CF8D6BD174}"/>
              </a:ext>
            </a:extLst>
          </p:cNvPr>
          <p:cNvSpPr>
            <a:spLocks noGrp="1"/>
          </p:cNvSpPr>
          <p:nvPr>
            <p:ph type="body" sz="quarter" idx="91"/>
          </p:nvPr>
        </p:nvSpPr>
        <p:spPr/>
        <p:txBody>
          <a:bodyPr/>
          <a:lstStyle/>
          <a:p>
            <a:pPr algn="ctr"/>
            <a:r>
              <a:rPr lang="en-US" dirty="0">
                <a:latin typeface="Sanofi Sans" panose="02010503030201020103" pitchFamily="50" charset="0"/>
              </a:rPr>
              <a:t>💡</a:t>
            </a:r>
          </a:p>
        </p:txBody>
      </p:sp>
      <p:sp>
        <p:nvSpPr>
          <p:cNvPr id="16" name="Text Placeholder 15">
            <a:extLst>
              <a:ext uri="{FF2B5EF4-FFF2-40B4-BE49-F238E27FC236}">
                <a16:creationId xmlns:a16="http://schemas.microsoft.com/office/drawing/2014/main" id="{FD0C1FC0-8107-4A01-14B8-6AF7C1266AC5}"/>
              </a:ext>
            </a:extLst>
          </p:cNvPr>
          <p:cNvSpPr>
            <a:spLocks noGrp="1"/>
          </p:cNvSpPr>
          <p:nvPr>
            <p:ph type="body" sz="quarter" idx="93"/>
          </p:nvPr>
        </p:nvSpPr>
        <p:spPr/>
        <p:txBody>
          <a:bodyPr/>
          <a:lstStyle/>
          <a:p>
            <a:r>
              <a:rPr lang="en-US" dirty="0">
                <a:latin typeface="Sanofi Sans" panose="02010503030201020103" pitchFamily="50" charset="0"/>
              </a:rPr>
              <a:t>Conclusion</a:t>
            </a:r>
          </a:p>
        </p:txBody>
      </p:sp>
      <p:sp>
        <p:nvSpPr>
          <p:cNvPr id="17" name="Text Placeholder 16">
            <a:extLst>
              <a:ext uri="{FF2B5EF4-FFF2-40B4-BE49-F238E27FC236}">
                <a16:creationId xmlns:a16="http://schemas.microsoft.com/office/drawing/2014/main" id="{386956B9-BF1F-08DC-C622-9E7A6D3A96FE}"/>
              </a:ext>
            </a:extLst>
          </p:cNvPr>
          <p:cNvSpPr>
            <a:spLocks noGrp="1"/>
          </p:cNvSpPr>
          <p:nvPr>
            <p:ph type="body" sz="quarter" idx="92"/>
          </p:nvPr>
        </p:nvSpPr>
        <p:spPr/>
        <p:txBody>
          <a:bodyPr/>
          <a:lstStyle/>
          <a:p>
            <a:r>
              <a:rPr lang="en-US" cap="none" dirty="0">
                <a:solidFill>
                  <a:schemeClr val="accent2"/>
                </a:solidFill>
                <a:latin typeface="Sanofi Serif" panose="02060503060201020102" pitchFamily="18" charset="0"/>
              </a:rPr>
              <a:t>Strategy for Future Development</a:t>
            </a:r>
          </a:p>
        </p:txBody>
      </p:sp>
      <p:sp>
        <p:nvSpPr>
          <p:cNvPr id="19" name="Footer Placeholder 18">
            <a:extLst>
              <a:ext uri="{FF2B5EF4-FFF2-40B4-BE49-F238E27FC236}">
                <a16:creationId xmlns:a16="http://schemas.microsoft.com/office/drawing/2014/main" id="{92298344-A816-3447-67B2-748C8A8D5EF5}"/>
              </a:ext>
            </a:extLst>
          </p:cNvPr>
          <p:cNvSpPr>
            <a:spLocks noGrp="1"/>
          </p:cNvSpPr>
          <p:nvPr>
            <p:ph type="ftr" sz="quarter" idx="95"/>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20" name="Date Placeholder 19">
            <a:extLst>
              <a:ext uri="{FF2B5EF4-FFF2-40B4-BE49-F238E27FC236}">
                <a16:creationId xmlns:a16="http://schemas.microsoft.com/office/drawing/2014/main" id="{0913CE26-7802-368D-A625-B532CAF619E7}"/>
              </a:ext>
            </a:extLst>
          </p:cNvPr>
          <p:cNvSpPr>
            <a:spLocks noGrp="1"/>
          </p:cNvSpPr>
          <p:nvPr>
            <p:ph type="dt" sz="half" idx="94"/>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21" name="Slide Number Placeholder 20">
            <a:extLst>
              <a:ext uri="{FF2B5EF4-FFF2-40B4-BE49-F238E27FC236}">
                <a16:creationId xmlns:a16="http://schemas.microsoft.com/office/drawing/2014/main" id="{F2544790-5DD4-B7C5-2193-5D1DF7464E0B}"/>
              </a:ext>
            </a:extLst>
          </p:cNvPr>
          <p:cNvSpPr>
            <a:spLocks noGrp="1"/>
          </p:cNvSpPr>
          <p:nvPr>
            <p:ph type="sldNum" sz="quarter" idx="96"/>
          </p:nvPr>
        </p:nvSpPr>
        <p:spPr/>
        <p:txBody>
          <a:bodyPr/>
          <a:lstStyle/>
          <a:p>
            <a:fld id="{6B54B0F7-55DD-40D6-B7F4-70B586885C0B}" type="slidenum">
              <a:rPr lang="en-US" smtClean="0">
                <a:latin typeface="Sanofi Sans" panose="02010503030201020103" pitchFamily="50" charset="0"/>
              </a:rPr>
              <a:pPr/>
              <a:t>6</a:t>
            </a:fld>
            <a:endParaRPr lang="en-US">
              <a:latin typeface="Sanofi Sans" panose="02010503030201020103" pitchFamily="50" charset="0"/>
            </a:endParaRPr>
          </a:p>
        </p:txBody>
      </p:sp>
      <p:pic>
        <p:nvPicPr>
          <p:cNvPr id="33" name="Picture Placeholder 32" descr="A computer screen with a blue r and a grey circle&#10;&#10;Description automatically generated">
            <a:extLst>
              <a:ext uri="{FF2B5EF4-FFF2-40B4-BE49-F238E27FC236}">
                <a16:creationId xmlns:a16="http://schemas.microsoft.com/office/drawing/2014/main" id="{5DD098A1-098E-B7A6-26DD-A6ECF091051E}"/>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209" b="-2209"/>
          <a:stretch/>
        </p:blipFill>
        <p:spPr/>
      </p:pic>
    </p:spTree>
    <p:extLst>
      <p:ext uri="{BB962C8B-B14F-4D97-AF65-F5344CB8AC3E}">
        <p14:creationId xmlns:p14="http://schemas.microsoft.com/office/powerpoint/2010/main" val="1246727748"/>
      </p:ext>
    </p:extLst>
  </p:cSld>
  <p:clrMapOvr>
    <a:masterClrMapping/>
  </p:clrMapOvr>
  <mc:AlternateContent xmlns:mc="http://schemas.openxmlformats.org/markup-compatibility/2006" xmlns:p14="http://schemas.microsoft.com/office/powerpoint/2010/main">
    <mc:Choice Requires="p14">
      <p:transition spd="slow" p14:dur="2000" advTm="4380"/>
    </mc:Choice>
    <mc:Fallback xmlns="">
      <p:transition spd="slow" advTm="438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EC337-FE76-FC15-6FAA-853F20CF14D8}"/>
              </a:ext>
            </a:extLst>
          </p:cNvPr>
          <p:cNvSpPr>
            <a:spLocks noGrp="1"/>
          </p:cNvSpPr>
          <p:nvPr>
            <p:ph type="title"/>
          </p:nvPr>
        </p:nvSpPr>
        <p:spPr/>
        <p:txBody>
          <a:bodyPr/>
          <a:lstStyle/>
          <a:p>
            <a:pPr algn="ctr"/>
            <a:r>
              <a:rPr lang="en-US" dirty="0">
                <a:latin typeface="Sanofi Sans" panose="02010503030201020103" pitchFamily="50" charset="0"/>
              </a:rPr>
              <a:t>📖 Background</a:t>
            </a:r>
            <a:endParaRPr lang="en-US" dirty="0"/>
          </a:p>
        </p:txBody>
      </p:sp>
      <p:sp>
        <p:nvSpPr>
          <p:cNvPr id="6" name="Slide Number Placeholder 5">
            <a:extLst>
              <a:ext uri="{FF2B5EF4-FFF2-40B4-BE49-F238E27FC236}">
                <a16:creationId xmlns:a16="http://schemas.microsoft.com/office/drawing/2014/main" id="{4DA5EA7D-54AC-07F7-92BC-41C50F8F9746}"/>
              </a:ext>
            </a:extLst>
          </p:cNvPr>
          <p:cNvSpPr>
            <a:spLocks noGrp="1"/>
          </p:cNvSpPr>
          <p:nvPr>
            <p:ph type="sldNum" sz="quarter" idx="28"/>
          </p:nvPr>
        </p:nvSpPr>
        <p:spPr/>
        <p:txBody>
          <a:bodyPr/>
          <a:lstStyle/>
          <a:p>
            <a:fld id="{6B54B0F7-55DD-40D6-B7F4-70B586885C0B}" type="slidenum">
              <a:rPr lang="en-US" smtClean="0"/>
              <a:pPr/>
              <a:t>7</a:t>
            </a:fld>
            <a:endParaRPr lang="en-US"/>
          </a:p>
        </p:txBody>
      </p:sp>
      <p:sp>
        <p:nvSpPr>
          <p:cNvPr id="7" name="Date Placeholder 6">
            <a:extLst>
              <a:ext uri="{FF2B5EF4-FFF2-40B4-BE49-F238E27FC236}">
                <a16:creationId xmlns:a16="http://schemas.microsoft.com/office/drawing/2014/main" id="{7FCBF79A-3FA7-7466-67EA-DCC621770216}"/>
              </a:ext>
            </a:extLst>
          </p:cNvPr>
          <p:cNvSpPr>
            <a:spLocks noGrp="1"/>
          </p:cNvSpPr>
          <p:nvPr>
            <p:ph type="dt" sz="half" idx="26"/>
          </p:nvPr>
        </p:nvSpPr>
        <p:spPr/>
        <p:txBody>
          <a:bodyPr/>
          <a:lstStyle/>
          <a:p>
            <a:fld id="{8E9B28EB-F29D-4637-896D-8F88232D3C70}" type="datetime1">
              <a:rPr lang="en-US" smtClean="0"/>
              <a:t>3/26/2024</a:t>
            </a:fld>
            <a:endParaRPr lang="en-US"/>
          </a:p>
        </p:txBody>
      </p:sp>
      <p:sp>
        <p:nvSpPr>
          <p:cNvPr id="8" name="Footer Placeholder 7">
            <a:extLst>
              <a:ext uri="{FF2B5EF4-FFF2-40B4-BE49-F238E27FC236}">
                <a16:creationId xmlns:a16="http://schemas.microsoft.com/office/drawing/2014/main" id="{72ABB8A4-9592-4B90-7259-6D29F796F7E4}"/>
              </a:ext>
            </a:extLst>
          </p:cNvPr>
          <p:cNvSpPr>
            <a:spLocks noGrp="1"/>
          </p:cNvSpPr>
          <p:nvPr>
            <p:ph type="ftr" sz="quarter" idx="27"/>
          </p:nvPr>
        </p:nvSpPr>
        <p:spPr/>
        <p:txBody>
          <a:bodyPr/>
          <a:lstStyle/>
          <a:p>
            <a:endParaRPr lang="en-US"/>
          </a:p>
        </p:txBody>
      </p:sp>
    </p:spTree>
    <p:extLst>
      <p:ext uri="{BB962C8B-B14F-4D97-AF65-F5344CB8AC3E}">
        <p14:creationId xmlns:p14="http://schemas.microsoft.com/office/powerpoint/2010/main" val="967940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Limitations of </a:t>
            </a:r>
            <a:r>
              <a:rPr lang="en-US" i="1" dirty="0">
                <a:solidFill>
                  <a:schemeClr val="accent2"/>
                </a:solidFill>
                <a:latin typeface="Sanofi Serif" panose="02060503060201020102" pitchFamily="18" charset="0"/>
              </a:rPr>
              <a:t>XPTv5</a:t>
            </a:r>
            <a:r>
              <a:rPr lang="en-US" dirty="0">
                <a:latin typeface="Sanofi Sans" panose="02010503030201020103" pitchFamily="50" charset="0"/>
              </a:rPr>
              <a:t> vs </a:t>
            </a:r>
            <a:r>
              <a:rPr lang="en-US" i="1" dirty="0">
                <a:solidFill>
                  <a:schemeClr val="accent2"/>
                </a:solidFill>
                <a:latin typeface="Sanofi Serif" panose="02060503060201020102" pitchFamily="18" charset="0"/>
              </a:rPr>
              <a:t>JSON</a:t>
            </a:r>
          </a:p>
        </p:txBody>
      </p:sp>
      <p:sp>
        <p:nvSpPr>
          <p:cNvPr id="4" name="Text Placeholder 3">
            <a:extLst>
              <a:ext uri="{FF2B5EF4-FFF2-40B4-BE49-F238E27FC236}">
                <a16:creationId xmlns:a16="http://schemas.microsoft.com/office/drawing/2014/main" id="{F1985CA3-5D59-09AB-691D-17AAD0D3099D}"/>
              </a:ext>
            </a:extLst>
          </p:cNvPr>
          <p:cNvSpPr>
            <a:spLocks noGrp="1"/>
          </p:cNvSpPr>
          <p:nvPr>
            <p:ph type="body" sz="quarter" idx="3"/>
          </p:nvPr>
        </p:nvSpPr>
        <p:spPr>
          <a:xfrm>
            <a:off x="331525" y="1340692"/>
            <a:ext cx="8480951" cy="3209012"/>
          </a:xfrm>
        </p:spPr>
        <p:txBody>
          <a:bodyPr/>
          <a:lstStyle/>
          <a:p>
            <a:pPr marL="285750" indent="-285750">
              <a:buClr>
                <a:srgbClr val="7A00E6"/>
              </a:buClr>
              <a:buSzPct val="200000"/>
              <a:buFont typeface="Arial" panose="020B0604020202020204" pitchFamily="34" charset="0"/>
              <a:buChar char="•"/>
            </a:pPr>
            <a:r>
              <a:rPr lang="en-US" dirty="0">
                <a:latin typeface="Sanofi Sans" panose="02010503030201020103" pitchFamily="50" charset="0"/>
              </a:rPr>
              <a:t>Interoperability and Openness</a:t>
            </a:r>
          </a:p>
          <a:p>
            <a:pPr marL="285750" indent="-285750">
              <a:buClr>
                <a:srgbClr val="7A00E6"/>
              </a:buClr>
              <a:buSzPct val="200000"/>
              <a:buFont typeface="Arial" panose="020B0604020202020204" pitchFamily="34" charset="0"/>
              <a:buChar char="•"/>
            </a:pPr>
            <a:r>
              <a:rPr lang="en-US" dirty="0">
                <a:latin typeface="Sanofi Sans" panose="02010503030201020103" pitchFamily="50" charset="0"/>
              </a:rPr>
              <a:t>Dataset Size</a:t>
            </a:r>
          </a:p>
          <a:p>
            <a:pPr marL="285750" indent="-285750">
              <a:buClr>
                <a:srgbClr val="7A00E6"/>
              </a:buClr>
              <a:buSzPct val="200000"/>
              <a:buFont typeface="Arial" panose="020B0604020202020204" pitchFamily="34" charset="0"/>
              <a:buChar char="•"/>
            </a:pPr>
            <a:r>
              <a:rPr lang="en-US" dirty="0">
                <a:latin typeface="Sanofi Sans" panose="02010503030201020103" pitchFamily="50" charset="0"/>
              </a:rPr>
              <a:t>Numeric limitations</a:t>
            </a:r>
          </a:p>
          <a:p>
            <a:pPr marL="285750" indent="-285750">
              <a:buClr>
                <a:srgbClr val="7A00E6"/>
              </a:buClr>
              <a:buSzPct val="200000"/>
              <a:buFont typeface="Arial" panose="020B0604020202020204" pitchFamily="34" charset="0"/>
              <a:buChar char="•"/>
            </a:pPr>
            <a:r>
              <a:rPr lang="en-US" dirty="0">
                <a:latin typeface="Sanofi Sans" panose="02010503030201020103" pitchFamily="50" charset="0"/>
              </a:rPr>
              <a:t>Character limitations</a:t>
            </a:r>
          </a:p>
          <a:p>
            <a:pPr marL="285750" indent="-285750">
              <a:buClr>
                <a:srgbClr val="7A00E6"/>
              </a:buClr>
              <a:buSzPct val="200000"/>
              <a:buFont typeface="Arial" panose="020B0604020202020204" pitchFamily="34" charset="0"/>
              <a:buChar char="•"/>
            </a:pPr>
            <a:r>
              <a:rPr lang="en-US" dirty="0">
                <a:latin typeface="Sanofi Sans" panose="02010503030201020103" pitchFamily="50" charset="0"/>
              </a:rPr>
              <a:t>String limitations</a:t>
            </a:r>
          </a:p>
          <a:p>
            <a:pPr marL="285750" indent="-285750">
              <a:buClr>
                <a:srgbClr val="7A00E6"/>
              </a:buClr>
              <a:buSzPct val="200000"/>
              <a:buFont typeface="Arial" panose="020B0604020202020204" pitchFamily="34" charset="0"/>
              <a:buChar char="•"/>
            </a:pPr>
            <a:r>
              <a:rPr lang="en-US" dirty="0">
                <a:latin typeface="Sanofi Sans" panose="02010503030201020103" pitchFamily="50" charset="0"/>
              </a:rPr>
              <a:t>Column limitations</a:t>
            </a:r>
          </a:p>
          <a:p>
            <a:pPr marL="285750" indent="-285750">
              <a:buClr>
                <a:srgbClr val="7A00E6"/>
              </a:buClr>
              <a:buSzPct val="200000"/>
              <a:buFont typeface="Arial" panose="020B0604020202020204" pitchFamily="34" charset="0"/>
              <a:buChar char="•"/>
            </a:pPr>
            <a:r>
              <a:rPr lang="en-US" dirty="0">
                <a:latin typeface="Sanofi Sans" panose="02010503030201020103" pitchFamily="50" charset="0"/>
              </a:rPr>
              <a:t>Lack of metadata extensibility</a:t>
            </a:r>
          </a:p>
          <a:p>
            <a:pPr>
              <a:buClr>
                <a:srgbClr val="7A00E6"/>
              </a:buClr>
              <a:buSzPct val="200000"/>
            </a:pPr>
            <a:endParaRPr lang="en-US" dirty="0">
              <a:latin typeface="Sanofi Sans" panose="02010503030201020103" pitchFamily="50" charset="0"/>
            </a:endParaRPr>
          </a:p>
          <a:p>
            <a:pPr>
              <a:buClr>
                <a:srgbClr val="7A00E6"/>
              </a:buClr>
              <a:buSzPct val="200000"/>
            </a:pPr>
            <a:r>
              <a:rPr lang="en-US" dirty="0">
                <a:latin typeface="Sanofi Sans" panose="02010503030201020103" pitchFamily="50" charset="0"/>
              </a:rPr>
              <a:t>Reference: </a:t>
            </a:r>
            <a:r>
              <a:rPr lang="en-US" i="1" dirty="0">
                <a:solidFill>
                  <a:schemeClr val="accent2"/>
                </a:solidFill>
                <a:latin typeface="Sanofi Serif" panose="02060503060201020102" pitchFamily="18" charset="0"/>
                <a:hlinkClick r:id="rId2"/>
              </a:rPr>
              <a:t>Showcasing limitations of XPTv5 vs JSON</a:t>
            </a:r>
            <a:endParaRPr lang="en-US" i="1" dirty="0">
              <a:solidFill>
                <a:schemeClr val="accent2"/>
              </a:solidFill>
              <a:latin typeface="Sanofi Serif" panose="02060503060201020102" pitchFamily="18" charset="0"/>
            </a:endParaRP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8</a:t>
            </a:fld>
            <a:endParaRPr lang="en-US">
              <a:latin typeface="Sanofi Sans" panose="02010503030201020103" pitchFamily="50" charset="0"/>
            </a:endParaRPr>
          </a:p>
        </p:txBody>
      </p:sp>
    </p:spTree>
    <p:extLst>
      <p:ext uri="{BB962C8B-B14F-4D97-AF65-F5344CB8AC3E}">
        <p14:creationId xmlns:p14="http://schemas.microsoft.com/office/powerpoint/2010/main" val="2017883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3233E-FEB1-B8BD-2CA8-B377F2660E37}"/>
              </a:ext>
            </a:extLst>
          </p:cNvPr>
          <p:cNvSpPr>
            <a:spLocks noGrp="1"/>
          </p:cNvSpPr>
          <p:nvPr>
            <p:ph type="title"/>
          </p:nvPr>
        </p:nvSpPr>
        <p:spPr/>
        <p:txBody>
          <a:bodyPr/>
          <a:lstStyle/>
          <a:p>
            <a:r>
              <a:rPr lang="en-US" dirty="0">
                <a:latin typeface="Sanofi Sans" panose="02010503030201020103" pitchFamily="50" charset="0"/>
              </a:rPr>
              <a:t>Why we change to </a:t>
            </a:r>
            <a:r>
              <a:rPr lang="en-US" i="1" dirty="0">
                <a:solidFill>
                  <a:schemeClr val="accent2"/>
                </a:solidFill>
                <a:latin typeface="Sanofi Serif" panose="02060503060201020102" pitchFamily="18" charset="0"/>
              </a:rPr>
              <a:t>JSON</a:t>
            </a:r>
            <a:r>
              <a:rPr lang="en-US" dirty="0">
                <a:latin typeface="Sanofi Sans" panose="02010503030201020103" pitchFamily="50" charset="0"/>
              </a:rPr>
              <a:t>?</a:t>
            </a:r>
          </a:p>
        </p:txBody>
      </p:sp>
      <p:sp>
        <p:nvSpPr>
          <p:cNvPr id="4" name="Text Placeholder 3">
            <a:extLst>
              <a:ext uri="{FF2B5EF4-FFF2-40B4-BE49-F238E27FC236}">
                <a16:creationId xmlns:a16="http://schemas.microsoft.com/office/drawing/2014/main" id="{F1985CA3-5D59-09AB-691D-17AAD0D3099D}"/>
              </a:ext>
            </a:extLst>
          </p:cNvPr>
          <p:cNvSpPr>
            <a:spLocks noGrp="1"/>
          </p:cNvSpPr>
          <p:nvPr>
            <p:ph type="body" sz="quarter" idx="3"/>
          </p:nvPr>
        </p:nvSpPr>
        <p:spPr/>
        <p:txBody>
          <a:bodyPr/>
          <a:lstStyle/>
          <a:p>
            <a:r>
              <a:rPr lang="en-US" dirty="0">
                <a:latin typeface="Sanofi Sans" panose="02010503030201020103" pitchFamily="50" charset="0"/>
              </a:rPr>
              <a:t>Dataset JSON is a widely accepted data format that will streamline data exchange between organizations. Moving to dataset JSON will prepare us for the current digital world and will enable our industry to more accurately, completely, and efficiently represent our clinical research data, allowing us to better serve our patients/customers. It supports current data standards but also allows for standards to evolve and removes current limitations imposed by </a:t>
            </a:r>
            <a:r>
              <a:rPr lang="en-US" altLang="zh-CN" dirty="0">
                <a:latin typeface="Sanofi Sans" panose="02010503030201020103" pitchFamily="50" charset="0"/>
              </a:rPr>
              <a:t>XPT</a:t>
            </a:r>
            <a:r>
              <a:rPr lang="en-US" dirty="0">
                <a:latin typeface="Sanofi Sans" panose="02010503030201020103" pitchFamily="50" charset="0"/>
              </a:rPr>
              <a:t> format. Dataset JSON will save time, hardware cost, increase performance, and is easily transferable between systems. All this will save cost and time.</a:t>
            </a:r>
          </a:p>
          <a:p>
            <a:endParaRPr lang="en-US" dirty="0">
              <a:latin typeface="Sanofi Sans" panose="02010503030201020103" pitchFamily="50" charset="0"/>
            </a:endParaRPr>
          </a:p>
          <a:p>
            <a:r>
              <a:rPr lang="en-US" dirty="0">
                <a:latin typeface="Sanofi Sans" panose="02010503030201020103" pitchFamily="50" charset="0"/>
              </a:rPr>
              <a:t>Reference: </a:t>
            </a:r>
            <a:r>
              <a:rPr lang="en-US" dirty="0">
                <a:latin typeface="Sanofi Sans" panose="02010503030201020103" pitchFamily="50" charset="0"/>
                <a:hlinkClick r:id="rId2"/>
              </a:rPr>
              <a:t>{</a:t>
            </a:r>
            <a:r>
              <a:rPr lang="en-US" dirty="0" err="1">
                <a:latin typeface="Sanofi Sans" panose="02010503030201020103" pitchFamily="50" charset="0"/>
                <a:hlinkClick r:id="rId2"/>
              </a:rPr>
              <a:t>pharamvese</a:t>
            </a:r>
            <a:r>
              <a:rPr lang="en-US" dirty="0">
                <a:latin typeface="Sanofi Sans" panose="02010503030201020103" pitchFamily="50" charset="0"/>
                <a:hlinkClick r:id="rId2"/>
              </a:rPr>
              <a:t>}</a:t>
            </a:r>
            <a:r>
              <a:rPr lang="en-US" dirty="0">
                <a:latin typeface="Sanofi Sans" panose="02010503030201020103" pitchFamily="50" charset="0"/>
              </a:rPr>
              <a:t>, </a:t>
            </a:r>
            <a:r>
              <a:rPr lang="en-US" dirty="0">
                <a:latin typeface="Sanofi Sans" panose="02010503030201020103" pitchFamily="50" charset="0"/>
                <a:hlinkClick r:id="rId3"/>
              </a:rPr>
              <a:t>CDISC Analysis Results Standards (ARS)</a:t>
            </a:r>
            <a:endParaRPr lang="en-US" dirty="0">
              <a:latin typeface="Sanofi Sans" panose="02010503030201020103" pitchFamily="50" charset="0"/>
            </a:endParaRPr>
          </a:p>
        </p:txBody>
      </p:sp>
      <p:sp>
        <p:nvSpPr>
          <p:cNvPr id="5" name="Date Placeholder 4">
            <a:extLst>
              <a:ext uri="{FF2B5EF4-FFF2-40B4-BE49-F238E27FC236}">
                <a16:creationId xmlns:a16="http://schemas.microsoft.com/office/drawing/2014/main" id="{C45263EA-CBF1-2DA7-849E-E27C9EA3ADF9}"/>
              </a:ext>
            </a:extLst>
          </p:cNvPr>
          <p:cNvSpPr>
            <a:spLocks noGrp="1"/>
          </p:cNvSpPr>
          <p:nvPr>
            <p:ph type="dt" sz="half" idx="23"/>
          </p:nvPr>
        </p:nvSpPr>
        <p:spPr/>
        <p:txBody>
          <a:bodyPr/>
          <a:lstStyle/>
          <a:p>
            <a:r>
              <a:rPr lang="en-US" noProof="0" dirty="0">
                <a:latin typeface="Sanofi Sans" panose="02010503030201020103" pitchFamily="50" charset="0"/>
              </a:rPr>
              <a:t>March 29</a:t>
            </a:r>
            <a:r>
              <a:rPr lang="en-US" baseline="30000" noProof="0" dirty="0">
                <a:latin typeface="Sanofi Sans" panose="02010503030201020103" pitchFamily="50" charset="0"/>
              </a:rPr>
              <a:t>th</a:t>
            </a:r>
            <a:r>
              <a:rPr lang="en-US" noProof="0" dirty="0">
                <a:latin typeface="Sanofi Sans" panose="02010503030201020103" pitchFamily="50" charset="0"/>
              </a:rPr>
              <a:t>, 2024</a:t>
            </a:r>
          </a:p>
        </p:txBody>
      </p:sp>
      <p:sp>
        <p:nvSpPr>
          <p:cNvPr id="6" name="Footer Placeholder 5">
            <a:extLst>
              <a:ext uri="{FF2B5EF4-FFF2-40B4-BE49-F238E27FC236}">
                <a16:creationId xmlns:a16="http://schemas.microsoft.com/office/drawing/2014/main" id="{10FB8433-40A0-4454-B2BE-9323CA0E5AF9}"/>
              </a:ext>
            </a:extLst>
          </p:cNvPr>
          <p:cNvSpPr>
            <a:spLocks noGrp="1"/>
          </p:cNvSpPr>
          <p:nvPr>
            <p:ph type="ftr" sz="quarter" idx="24"/>
          </p:nvPr>
        </p:nvSpPr>
        <p:spPr/>
        <p:txBody>
          <a:bodyPr/>
          <a:lstStyle/>
          <a:p>
            <a:r>
              <a:rPr lang="en-US" dirty="0">
                <a:latin typeface="Sanofi Sans" panose="02010503030201020103" pitchFamily="50" charset="0"/>
              </a:rPr>
              <a:t>China </a:t>
            </a:r>
            <a:r>
              <a:rPr lang="en-US" dirty="0" err="1">
                <a:latin typeface="Sanofi Sans" panose="02010503030201020103" pitchFamily="50" charset="0"/>
              </a:rPr>
              <a:t>PharmaRUG</a:t>
            </a:r>
            <a:r>
              <a:rPr lang="en-US" dirty="0">
                <a:latin typeface="Sanofi Sans" panose="02010503030201020103" pitchFamily="50" charset="0"/>
              </a:rPr>
              <a:t> 2024</a:t>
            </a:r>
          </a:p>
        </p:txBody>
      </p:sp>
      <p:sp>
        <p:nvSpPr>
          <p:cNvPr id="7" name="Slide Number Placeholder 6">
            <a:extLst>
              <a:ext uri="{FF2B5EF4-FFF2-40B4-BE49-F238E27FC236}">
                <a16:creationId xmlns:a16="http://schemas.microsoft.com/office/drawing/2014/main" id="{E48CC780-2556-3511-554A-7FB31497F921}"/>
              </a:ext>
            </a:extLst>
          </p:cNvPr>
          <p:cNvSpPr>
            <a:spLocks noGrp="1"/>
          </p:cNvSpPr>
          <p:nvPr>
            <p:ph type="sldNum" sz="quarter" idx="25"/>
          </p:nvPr>
        </p:nvSpPr>
        <p:spPr/>
        <p:txBody>
          <a:bodyPr/>
          <a:lstStyle/>
          <a:p>
            <a:fld id="{6B54B0F7-55DD-40D6-B7F4-70B586885C0B}" type="slidenum">
              <a:rPr lang="en-US" smtClean="0">
                <a:latin typeface="Sanofi Sans" panose="02010503030201020103" pitchFamily="50" charset="0"/>
              </a:rPr>
              <a:pPr/>
              <a:t>9</a:t>
            </a:fld>
            <a:endParaRPr lang="en-US">
              <a:latin typeface="Sanofi Sans" panose="02010503030201020103" pitchFamily="50" charset="0"/>
            </a:endParaRPr>
          </a:p>
        </p:txBody>
      </p:sp>
    </p:spTree>
    <p:extLst>
      <p:ext uri="{BB962C8B-B14F-4D97-AF65-F5344CB8AC3E}">
        <p14:creationId xmlns:p14="http://schemas.microsoft.com/office/powerpoint/2010/main" val="2027474998"/>
      </p:ext>
    </p:extLst>
  </p:cSld>
  <p:clrMapOvr>
    <a:masterClrMapping/>
  </p:clrMapOvr>
</p:sld>
</file>

<file path=ppt/theme/theme1.xml><?xml version="1.0" encoding="utf-8"?>
<a:theme xmlns:a="http://schemas.openxmlformats.org/drawingml/2006/main" name="Sanofi">
  <a:themeElements>
    <a:clrScheme name="Sanofi">
      <a:dk1>
        <a:srgbClr val="000000"/>
      </a:dk1>
      <a:lt1>
        <a:srgbClr val="FFFFFF"/>
      </a:lt1>
      <a:dk2>
        <a:srgbClr val="F4F2F6"/>
      </a:dk2>
      <a:lt2>
        <a:srgbClr val="F5F5F5"/>
      </a:lt2>
      <a:accent1>
        <a:srgbClr val="23004C"/>
      </a:accent1>
      <a:accent2>
        <a:srgbClr val="7A00E6"/>
      </a:accent2>
      <a:accent3>
        <a:srgbClr val="268500"/>
      </a:accent3>
      <a:accent4>
        <a:srgbClr val="DA3A16"/>
      </a:accent4>
      <a:accent5>
        <a:srgbClr val="D515B9"/>
      </a:accent5>
      <a:accent6>
        <a:srgbClr val="007FAD"/>
      </a:accent6>
      <a:hlink>
        <a:srgbClr val="7A00E6"/>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Black">
      <a:srgbClr val="000000"/>
    </a:custClr>
    <a:custClr name="White">
      <a:srgbClr val="FFFFFF"/>
    </a:custClr>
    <a:custClr name="Support Gray">
      <a:srgbClr val="F4F2F6"/>
    </a:custClr>
    <a:custClr name="Miracle Purple">
      <a:srgbClr val="23004C"/>
    </a:custClr>
    <a:custClr name="Purple -1">
      <a:srgbClr val="370077"/>
    </a:custClr>
    <a:custClr name="Purple -2">
      <a:srgbClr val="5500B9"/>
    </a:custClr>
    <a:custClr name="Miracle Purple">
      <a:srgbClr val="7A00E6"/>
    </a:custClr>
    <a:custClr name="Purple +1">
      <a:srgbClr val="5C00AD"/>
    </a:custClr>
    <a:custClr name="Purple +2">
      <a:srgbClr val="3D0073"/>
    </a:custClr>
    <a:custClr name="Green">
      <a:srgbClr val="268500"/>
    </a:custClr>
    <a:custClr name="Green +1">
      <a:srgbClr val="1D6400"/>
    </a:custClr>
    <a:custClr name="Green +2">
      <a:srgbClr val="134200"/>
    </a:custClr>
    <a:custClr name="Red">
      <a:srgbClr val="DA3A16"/>
    </a:custClr>
    <a:custClr name="Red +1">
      <a:srgbClr val="A32C10"/>
    </a:custClr>
    <a:custClr name="Red +2">
      <a:srgbClr val="6D1D0B"/>
    </a:custClr>
    <a:custClr name="Pink">
      <a:srgbClr val="D515B9"/>
    </a:custClr>
    <a:custClr name="Pink +1">
      <a:srgbClr val="A0108B"/>
    </a:custClr>
    <a:custClr name="Pink +2">
      <a:srgbClr val="6A0B5D"/>
    </a:custClr>
    <a:custClr name="Blue">
      <a:srgbClr val="007FAD"/>
    </a:custClr>
    <a:custClr name="Blue +1">
      <a:srgbClr val="005F82"/>
    </a:custClr>
    <a:custClr name="Blue +2">
      <a:srgbClr val="003F57"/>
    </a:custClr>
  </a:custClrLst>
  <a:extLst>
    <a:ext uri="{05A4C25C-085E-4340-85A3-A5531E510DB2}">
      <thm15:themeFamily xmlns:thm15="http://schemas.microsoft.com/office/thememl/2012/main" name="Presentation template landscape v.3.0 230712.potx" id="{B87EB62A-EF7F-4169-BCDE-DA1C1C7DBDB6}" vid="{66837CFB-1C2A-4785-AF30-2DBEA4F9F06E}"/>
    </a:ext>
  </a:extLst>
</a:theme>
</file>

<file path=ppt/theme/theme2.xml><?xml version="1.0" encoding="utf-8"?>
<a:theme xmlns:a="http://schemas.openxmlformats.org/drawingml/2006/main" name="1_Sanofi">
  <a:themeElements>
    <a:clrScheme name="Sanofi (Optimized)">
      <a:dk1>
        <a:sysClr val="windowText" lastClr="000000"/>
      </a:dk1>
      <a:lt1>
        <a:sysClr val="window" lastClr="FFFFFF"/>
      </a:lt1>
      <a:dk2>
        <a:srgbClr val="F4F2F6"/>
      </a:dk2>
      <a:lt2>
        <a:srgbClr val="F5F5F5"/>
      </a:lt2>
      <a:accent1>
        <a:srgbClr val="23004C"/>
      </a:accent1>
      <a:accent2>
        <a:srgbClr val="7A00E6"/>
      </a:accent2>
      <a:accent3>
        <a:srgbClr val="268500"/>
      </a:accent3>
      <a:accent4>
        <a:srgbClr val="DA3A16"/>
      </a:accent4>
      <a:accent5>
        <a:srgbClr val="D515B9"/>
      </a:accent5>
      <a:accent6>
        <a:srgbClr val="007FAD"/>
      </a:accent6>
      <a:hlink>
        <a:srgbClr val="7A00E6"/>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Black">
      <a:srgbClr val="000000"/>
    </a:custClr>
    <a:custClr name="White">
      <a:srgbClr val="FFFFFF"/>
    </a:custClr>
    <a:custClr name="Support Gray">
      <a:srgbClr val="F4F2F6"/>
    </a:custClr>
    <a:custClr name="Miracle Purple">
      <a:srgbClr val="23004C"/>
    </a:custClr>
    <a:custClr name="Purple -1">
      <a:srgbClr val="370077"/>
    </a:custClr>
    <a:custClr name="Purple -2">
      <a:srgbClr val="5500B9"/>
    </a:custClr>
    <a:custClr name="Miracle Purple">
      <a:srgbClr val="7A00E6"/>
    </a:custClr>
    <a:custClr name="Purple +1">
      <a:srgbClr val="5C00AD"/>
    </a:custClr>
    <a:custClr name="Purple +2">
      <a:srgbClr val="3D0073"/>
    </a:custClr>
    <a:custClr name="Green">
      <a:srgbClr val="268500"/>
    </a:custClr>
    <a:custClr name="Green +1">
      <a:srgbClr val="1D6400"/>
    </a:custClr>
    <a:custClr name="Green +2">
      <a:srgbClr val="134200"/>
    </a:custClr>
    <a:custClr name="Red">
      <a:srgbClr val="DA3A16"/>
    </a:custClr>
    <a:custClr name="Red +1">
      <a:srgbClr val="A32C10"/>
    </a:custClr>
    <a:custClr name="Red +2">
      <a:srgbClr val="6D1D0B"/>
    </a:custClr>
    <a:custClr name="Pink">
      <a:srgbClr val="D515B9"/>
    </a:custClr>
    <a:custClr name="Pink +1">
      <a:srgbClr val="A0108B"/>
    </a:custClr>
    <a:custClr name="Pink +2">
      <a:srgbClr val="6A0B5D"/>
    </a:custClr>
    <a:custClr name="Blue">
      <a:srgbClr val="007FAD"/>
    </a:custClr>
    <a:custClr name="Blue +1">
      <a:srgbClr val="005F82"/>
    </a:custClr>
    <a:custClr name="Blue +2">
      <a:srgbClr val="003F57"/>
    </a:custClr>
  </a:custClrLst>
  <a:extLst>
    <a:ext uri="{05A4C25C-085E-4340-85A3-A5531E510DB2}">
      <thm15:themeFamily xmlns:thm15="http://schemas.microsoft.com/office/thememl/2012/main" name="Presentation template landscape v.1.2 230606.potx" id="{E29A36B7-A793-40AC-8283-A5EF046C82B8}" vid="{402636E8-C236-4B8B-A561-9D053019FDB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50FFDFDCCA7F4FB18AC4B66E898F2A" ma:contentTypeVersion="9" ma:contentTypeDescription="Create a new document." ma:contentTypeScope="" ma:versionID="c32fbfa8b979d9ffab20121aef3dacc7">
  <xsd:schema xmlns:xsd="http://www.w3.org/2001/XMLSchema" xmlns:xs="http://www.w3.org/2001/XMLSchema" xmlns:p="http://schemas.microsoft.com/office/2006/metadata/properties" xmlns:ns2="a6a64f8e-79c6-4b69-8f93-23392bb18bb7" targetNamespace="http://schemas.microsoft.com/office/2006/metadata/properties" ma:root="true" ma:fieldsID="36b570f2cfb00be533e98b3114c3f373" ns2:_="">
    <xsd:import namespace="a6a64f8e-79c6-4b69-8f93-23392bb18bb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a64f8e-79c6-4b69-8f93-23392bb18b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D289C8-FCBD-47D6-A28B-8CD4E8BB355D}">
  <ds:schemaRefs>
    <ds:schemaRef ds:uri="http://schemas.microsoft.com/sharepoint/v3/contenttype/forms"/>
  </ds:schemaRefs>
</ds:datastoreItem>
</file>

<file path=customXml/itemProps2.xml><?xml version="1.0" encoding="utf-8"?>
<ds:datastoreItem xmlns:ds="http://schemas.openxmlformats.org/officeDocument/2006/customXml" ds:itemID="{237B58BE-5C3A-4840-A409-4EB32649CC53}">
  <ds:schemaRefs>
    <ds:schemaRef ds:uri="http://www.w3.org/XML/1998/namespace"/>
    <ds:schemaRef ds:uri="http://purl.org/dc/elements/1.1/"/>
    <ds:schemaRef ds:uri="http://schemas.microsoft.com/office/2006/documentManagement/types"/>
    <ds:schemaRef ds:uri="http://purl.org/dc/terms/"/>
    <ds:schemaRef ds:uri="a6a64f8e-79c6-4b69-8f93-23392bb18bb7"/>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403BFD8-8AA4-4E7F-B3BB-A645EACFA4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6a64f8e-79c6-4b69-8f93-23392bb18b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Presentation template landscape V3.1 230728</Template>
  <TotalTime>1902</TotalTime>
  <Words>2578</Words>
  <Application>Microsoft Office PowerPoint</Application>
  <PresentationFormat>On-screen Show (16:9)</PresentationFormat>
  <Paragraphs>469</Paragraphs>
  <Slides>29</Slides>
  <Notes>4</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LOREAL Essentielle Light</vt:lpstr>
      <vt:lpstr>LOREAL Royale</vt:lpstr>
      <vt:lpstr>Sanofi Sans 3 Regular</vt:lpstr>
      <vt:lpstr>等线</vt:lpstr>
      <vt:lpstr>Arial</vt:lpstr>
      <vt:lpstr>Calibri</vt:lpstr>
      <vt:lpstr>Consolas</vt:lpstr>
      <vt:lpstr>Georgia</vt:lpstr>
      <vt:lpstr>Sanofi Sans</vt:lpstr>
      <vt:lpstr>Sanofi Serif</vt:lpstr>
      <vt:lpstr>Verdana</vt:lpstr>
      <vt:lpstr>Wingdings 2</vt:lpstr>
      <vt:lpstr>Sanofi</vt:lpstr>
      <vt:lpstr>1_Sanofi</vt:lpstr>
      <vt:lpstr>Sanofi logo intro</vt:lpstr>
      <vt:lpstr>From XPT to Dataset-JSON as Alternative Transport Format for Regulatory Submission </vt:lpstr>
      <vt:lpstr>The views and opinions expressed in this presentation are those of the author(s) and do not necessarily reflect the official policy or position of China PharmaRUG 2024</vt:lpstr>
      <vt:lpstr>PowerPoint Presentation</vt:lpstr>
      <vt:lpstr>PowerPoint Presentation</vt:lpstr>
      <vt:lpstr>Agenda</vt:lpstr>
      <vt:lpstr>📖 Background</vt:lpstr>
      <vt:lpstr>Limitations of XPTv5 vs JSON</vt:lpstr>
      <vt:lpstr>Why we change to JSON?</vt:lpstr>
      <vt:lpstr>When the story begins?</vt:lpstr>
      <vt:lpstr>📍 Roadmap</vt:lpstr>
      <vt:lpstr>Roadmap</vt:lpstr>
      <vt:lpstr>How to handle CDISC Dataset-JSON formatted dataset(s) in R?</vt:lpstr>
      <vt:lpstr>What is JSON (JavaScript Object Notation)?</vt:lpstr>
      <vt:lpstr>What is difference (basic types) between JSON and R? </vt:lpstr>
      <vt:lpstr>JSON object vs R list</vt:lpstr>
      <vt:lpstr>JSON object vs R list</vt:lpstr>
      <vt:lpstr>JSON array vs R data.frame</vt:lpstr>
      <vt:lpstr>JSON array vs R data.frame</vt:lpstr>
      <vt:lpstr>JSON Schema</vt:lpstr>
      <vt:lpstr>Dataset-JSON - a JSON Format Customized by CDISC</vt:lpstr>
      <vt:lpstr>Dataset-JSON - a JSON Format Customized by CDISC</vt:lpstr>
      <vt:lpstr>items attributes and itemData</vt:lpstr>
      <vt:lpstr>Write and Read Dataset-JSON in R</vt:lpstr>
      <vt:lpstr>🎬 DEMO</vt:lpstr>
      <vt:lpstr>PowerPoint Presentation</vt:lpstr>
      <vt:lpstr>Conclusion</vt:lpstr>
      <vt:lpstr>Q &amp; 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 instructions</dc:title>
  <dc:creator>Lu, Huan /CN</dc:creator>
  <cp:lastModifiedBy>Lu, Huan /CN</cp:lastModifiedBy>
  <cp:revision>1</cp:revision>
  <dcterms:created xsi:type="dcterms:W3CDTF">2024-03-18T06:15:11Z</dcterms:created>
  <dcterms:modified xsi:type="dcterms:W3CDTF">2024-03-26T08:47:01Z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0x0101003450FFDFDCCA7F4FB18AC4B66E898F2A</vt:lpwstr>
  </property>
  <property fmtid="{D5CDD505-2E9C-101B-9397-08002B2CF9AE}" pid="3" name="MediaServiceImageTags">
    <vt:lpwstr/>
  </property>
  <property fmtid="{D5CDD505-2E9C-101B-9397-08002B2CF9AE}" pid="4" name="ClassificationContentMarkingHeaderLocations">
    <vt:lpwstr>Sanofi:7</vt:lpwstr>
  </property>
  <property fmtid="{D5CDD505-2E9C-101B-9397-08002B2CF9AE}" pid="5" name="ClassificationContentMarkingHeaderText">
    <vt:lpwstr>Internal</vt:lpwstr>
  </property>
  <property fmtid="{D5CDD505-2E9C-101B-9397-08002B2CF9AE}" pid="6" name="MSIP_Label_d9088468-0951-4aef-9cc3-0a346e475ddc_Enabled">
    <vt:lpwstr>true</vt:lpwstr>
  </property>
  <property fmtid="{D5CDD505-2E9C-101B-9397-08002B2CF9AE}" pid="7" name="MSIP_Label_d9088468-0951-4aef-9cc3-0a346e475ddc_SetDate">
    <vt:lpwstr>2024-03-18T06:20:01Z</vt:lpwstr>
  </property>
  <property fmtid="{D5CDD505-2E9C-101B-9397-08002B2CF9AE}" pid="8" name="MSIP_Label_d9088468-0951-4aef-9cc3-0a346e475ddc_Method">
    <vt:lpwstr>Privileged</vt:lpwstr>
  </property>
  <property fmtid="{D5CDD505-2E9C-101B-9397-08002B2CF9AE}" pid="9" name="MSIP_Label_d9088468-0951-4aef-9cc3-0a346e475ddc_Name">
    <vt:lpwstr>Public</vt:lpwstr>
  </property>
  <property fmtid="{D5CDD505-2E9C-101B-9397-08002B2CF9AE}" pid="10" name="MSIP_Label_d9088468-0951-4aef-9cc3-0a346e475ddc_SiteId">
    <vt:lpwstr>aca3c8d6-aa71-4e1a-a10e-03572fc58c0b</vt:lpwstr>
  </property>
  <property fmtid="{D5CDD505-2E9C-101B-9397-08002B2CF9AE}" pid="11" name="MSIP_Label_d9088468-0951-4aef-9cc3-0a346e475ddc_ActionId">
    <vt:lpwstr>2e1c220b-efd6-48cb-a0c4-1bce492a81d0</vt:lpwstr>
  </property>
  <property fmtid="{D5CDD505-2E9C-101B-9397-08002B2CF9AE}" pid="12" name="MSIP_Label_d9088468-0951-4aef-9cc3-0a346e475ddc_ContentBits">
    <vt:lpwstr>0</vt:lpwstr>
  </property>
</Properties>
</file>